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Playfair Display"/>
      <p:regular r:id="rId28"/>
      <p:bold r:id="rId29"/>
      <p:italic r:id="rId30"/>
      <p:boldItalic r:id="rId31"/>
    </p:embeddedFont>
    <p:embeddedFont>
      <p:font typeface="Tino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18A04F-7BE0-4A1F-B891-DB5BEF8B0F93}">
  <a:tblStyle styleId="{1618A04F-7BE0-4A1F-B891-DB5BEF8B0F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layfairDisplay-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6.xml"/><Relationship Id="rId33" Type="http://schemas.openxmlformats.org/officeDocument/2006/relationships/font" Target="fonts/Tinos-bold.fntdata"/><Relationship Id="rId10" Type="http://schemas.openxmlformats.org/officeDocument/2006/relationships/slide" Target="slides/slide5.xml"/><Relationship Id="rId32" Type="http://schemas.openxmlformats.org/officeDocument/2006/relationships/font" Target="fonts/Tinos-regular.fntdata"/><Relationship Id="rId13" Type="http://schemas.openxmlformats.org/officeDocument/2006/relationships/slide" Target="slides/slide8.xml"/><Relationship Id="rId35" Type="http://schemas.openxmlformats.org/officeDocument/2006/relationships/font" Target="fonts/Tinos-boldItalic.fntdata"/><Relationship Id="rId12" Type="http://schemas.openxmlformats.org/officeDocument/2006/relationships/slide" Target="slides/slide7.xml"/><Relationship Id="rId34" Type="http://schemas.openxmlformats.org/officeDocument/2006/relationships/font" Target="fonts/Tino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fad7e051d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fad7e051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004ebc82f_1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004ebc82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004ebc82f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004ebc82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fad7e051d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fad7e05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fad7e051d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fad7e051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fad7e051d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fad7e05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9e327104c_0_3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9e327104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158a238a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158a23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fad7e051d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fad7e051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3004ebc82f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3004ebc82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ff9816f81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ff9816f8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158a238a9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158a238a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004ebc82f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004ebc82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9" name="Shape 9"/>
        <p:cNvGrpSpPr/>
        <p:nvPr/>
      </p:nvGrpSpPr>
      <p:grpSpPr>
        <a:xfrm>
          <a:off x="0" y="0"/>
          <a:ext cx="0" cy="0"/>
          <a:chOff x="0" y="0"/>
          <a:chExt cx="0" cy="0"/>
        </a:xfrm>
      </p:grpSpPr>
      <p:pic>
        <p:nvPicPr>
          <p:cNvPr descr="organic-01.png" id="10" name="Google Shape;10;p2"/>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11" name="Google Shape;11;p2"/>
          <p:cNvSpPr/>
          <p:nvPr/>
        </p:nvSpPr>
        <p:spPr>
          <a:xfrm>
            <a:off x="2022375" y="1022175"/>
            <a:ext cx="5099400" cy="3135900"/>
          </a:xfrm>
          <a:prstGeom prst="rect">
            <a:avLst/>
          </a:prstGeom>
          <a:solidFill>
            <a:schemeClr val="l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 name="Google Shape;12;p2"/>
          <p:cNvSpPr txBox="1"/>
          <p:nvPr>
            <p:ph type="ctrTitle"/>
          </p:nvPr>
        </p:nvSpPr>
        <p:spPr>
          <a:xfrm>
            <a:off x="2510400" y="2092225"/>
            <a:ext cx="41232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3" name="Google Shape;13;p2"/>
          <p:cNvSpPr/>
          <p:nvPr/>
        </p:nvSpPr>
        <p:spPr>
          <a:xfrm>
            <a:off x="4162050" y="756837"/>
            <a:ext cx="819900" cy="819900"/>
          </a:xfrm>
          <a:prstGeom prst="rect">
            <a:avLst/>
          </a:prstGeom>
          <a:solidFill>
            <a:schemeClr val="dk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68" name="Shape 68"/>
        <p:cNvGrpSpPr/>
        <p:nvPr/>
      </p:nvGrpSpPr>
      <p:grpSpPr>
        <a:xfrm>
          <a:off x="0" y="0"/>
          <a:ext cx="0" cy="0"/>
          <a:chOff x="0" y="0"/>
          <a:chExt cx="0" cy="0"/>
        </a:xfrm>
      </p:grpSpPr>
      <p:pic>
        <p:nvPicPr>
          <p:cNvPr descr="organic-04.png" id="69" name="Google Shape;69;p11"/>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70" name="Google Shape;70;p11"/>
          <p:cNvSpPr/>
          <p:nvPr/>
        </p:nvSpPr>
        <p:spPr>
          <a:xfrm>
            <a:off x="595200" y="588531"/>
            <a:ext cx="7953600" cy="39108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1794900" y="4199456"/>
            <a:ext cx="5554200" cy="629100"/>
          </a:xfrm>
          <a:prstGeom prst="rect">
            <a:avLst/>
          </a:prstGeom>
          <a:solidFill>
            <a:srgbClr val="ECC1C8"/>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txBox="1"/>
          <p:nvPr>
            <p:ph idx="1" type="body"/>
          </p:nvPr>
        </p:nvSpPr>
        <p:spPr>
          <a:xfrm>
            <a:off x="1794900" y="4192781"/>
            <a:ext cx="5554200" cy="629100"/>
          </a:xfrm>
          <a:prstGeom prst="rect">
            <a:avLst/>
          </a:prstGeom>
          <a:solidFill>
            <a:schemeClr val="accent1"/>
          </a:solidFill>
        </p:spPr>
        <p:txBody>
          <a:bodyPr anchorCtr="0" anchor="ctr"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73" name="Google Shape;73;p11"/>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rtl="0" algn="ctr">
              <a:buNone/>
              <a:defRPr>
                <a:latin typeface="Playfair Display"/>
                <a:ea typeface="Playfair Display"/>
                <a:cs typeface="Playfair Display"/>
                <a:sym typeface="Playfair Display"/>
              </a:defRPr>
            </a:lvl1pPr>
            <a:lvl2pPr lvl="1" rtl="0" algn="ctr">
              <a:buNone/>
              <a:defRPr>
                <a:latin typeface="Playfair Display"/>
                <a:ea typeface="Playfair Display"/>
                <a:cs typeface="Playfair Display"/>
                <a:sym typeface="Playfair Display"/>
              </a:defRPr>
            </a:lvl2pPr>
            <a:lvl3pPr lvl="2" rtl="0" algn="ctr">
              <a:buNone/>
              <a:defRPr>
                <a:latin typeface="Playfair Display"/>
                <a:ea typeface="Playfair Display"/>
                <a:cs typeface="Playfair Display"/>
                <a:sym typeface="Playfair Display"/>
              </a:defRPr>
            </a:lvl3pPr>
            <a:lvl4pPr lvl="3" rtl="0" algn="ctr">
              <a:buNone/>
              <a:defRPr>
                <a:latin typeface="Playfair Display"/>
                <a:ea typeface="Playfair Display"/>
                <a:cs typeface="Playfair Display"/>
                <a:sym typeface="Playfair Display"/>
              </a:defRPr>
            </a:lvl4pPr>
            <a:lvl5pPr lvl="4" rtl="0" algn="ctr">
              <a:buNone/>
              <a:defRPr>
                <a:latin typeface="Playfair Display"/>
                <a:ea typeface="Playfair Display"/>
                <a:cs typeface="Playfair Display"/>
                <a:sym typeface="Playfair Display"/>
              </a:defRPr>
            </a:lvl5pPr>
            <a:lvl6pPr lvl="5" rtl="0" algn="ctr">
              <a:buNone/>
              <a:defRPr>
                <a:latin typeface="Playfair Display"/>
                <a:ea typeface="Playfair Display"/>
                <a:cs typeface="Playfair Display"/>
                <a:sym typeface="Playfair Display"/>
              </a:defRPr>
            </a:lvl6pPr>
            <a:lvl7pPr lvl="6" rtl="0" algn="ctr">
              <a:buNone/>
              <a:defRPr>
                <a:latin typeface="Playfair Display"/>
                <a:ea typeface="Playfair Display"/>
                <a:cs typeface="Playfair Display"/>
                <a:sym typeface="Playfair Display"/>
              </a:defRPr>
            </a:lvl7pPr>
            <a:lvl8pPr lvl="7" rtl="0" algn="ctr">
              <a:buNone/>
              <a:defRPr>
                <a:latin typeface="Playfair Display"/>
                <a:ea typeface="Playfair Display"/>
                <a:cs typeface="Playfair Display"/>
                <a:sym typeface="Playfair Display"/>
              </a:defRPr>
            </a:lvl8pPr>
            <a:lvl9pPr lvl="8" rtl="0" algn="ctr">
              <a:buNone/>
              <a:defRPr>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vertical" type="blank">
  <p:cSld name="BLANK">
    <p:bg>
      <p:bgPr>
        <a:solidFill>
          <a:schemeClr val="dk1"/>
        </a:solidFill>
      </p:bgPr>
    </p:bg>
    <p:spTree>
      <p:nvGrpSpPr>
        <p:cNvPr id="74" name="Shape 74"/>
        <p:cNvGrpSpPr/>
        <p:nvPr/>
      </p:nvGrpSpPr>
      <p:grpSpPr>
        <a:xfrm>
          <a:off x="0" y="0"/>
          <a:ext cx="0" cy="0"/>
          <a:chOff x="0" y="0"/>
          <a:chExt cx="0" cy="0"/>
        </a:xfrm>
      </p:grpSpPr>
      <p:pic>
        <p:nvPicPr>
          <p:cNvPr descr="organic-01.png" id="75" name="Google Shape;75;p12"/>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76" name="Google Shape;7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ves">
  <p:cSld name="BLANK_1">
    <p:bg>
      <p:bgPr>
        <a:solidFill>
          <a:schemeClr val="dk1"/>
        </a:solidFill>
      </p:bgPr>
    </p:bg>
    <p:spTree>
      <p:nvGrpSpPr>
        <p:cNvPr id="77" name="Shape 77"/>
        <p:cNvGrpSpPr/>
        <p:nvPr/>
      </p:nvGrpSpPr>
      <p:grpSpPr>
        <a:xfrm>
          <a:off x="0" y="0"/>
          <a:ext cx="0" cy="0"/>
          <a:chOff x="0" y="0"/>
          <a:chExt cx="0" cy="0"/>
        </a:xfrm>
      </p:grpSpPr>
      <p:pic>
        <p:nvPicPr>
          <p:cNvPr descr="organic-02.png" id="78" name="Google Shape;78;p13"/>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79" name="Google Shape;7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zigzag">
  <p:cSld name="BLANK_1_1">
    <p:bg>
      <p:bgPr>
        <a:solidFill>
          <a:schemeClr val="dk1"/>
        </a:solidFill>
      </p:bgPr>
    </p:bg>
    <p:spTree>
      <p:nvGrpSpPr>
        <p:cNvPr id="80" name="Shape 80"/>
        <p:cNvGrpSpPr/>
        <p:nvPr/>
      </p:nvGrpSpPr>
      <p:grpSpPr>
        <a:xfrm>
          <a:off x="0" y="0"/>
          <a:ext cx="0" cy="0"/>
          <a:chOff x="0" y="0"/>
          <a:chExt cx="0" cy="0"/>
        </a:xfrm>
      </p:grpSpPr>
      <p:pic>
        <p:nvPicPr>
          <p:cNvPr descr="organic-03.png" id="81" name="Google Shape;81;p14"/>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82" name="Google Shape;8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s">
  <p:cSld name="BLANK_1_1_1">
    <p:bg>
      <p:bgPr>
        <a:solidFill>
          <a:schemeClr val="dk1"/>
        </a:solidFill>
      </p:bgPr>
    </p:bg>
    <p:spTree>
      <p:nvGrpSpPr>
        <p:cNvPr id="83" name="Shape 83"/>
        <p:cNvGrpSpPr/>
        <p:nvPr/>
      </p:nvGrpSpPr>
      <p:grpSpPr>
        <a:xfrm>
          <a:off x="0" y="0"/>
          <a:ext cx="0" cy="0"/>
          <a:chOff x="0" y="0"/>
          <a:chExt cx="0" cy="0"/>
        </a:xfrm>
      </p:grpSpPr>
      <p:pic>
        <p:nvPicPr>
          <p:cNvPr descr="organic-04.png" id="84" name="Google Shape;84;p15"/>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85" name="Google Shape;8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1"/>
        </a:solidFill>
      </p:bgPr>
    </p:bg>
    <p:spTree>
      <p:nvGrpSpPr>
        <p:cNvPr id="14" name="Shape 14"/>
        <p:cNvGrpSpPr/>
        <p:nvPr/>
      </p:nvGrpSpPr>
      <p:grpSpPr>
        <a:xfrm>
          <a:off x="0" y="0"/>
          <a:ext cx="0" cy="0"/>
          <a:chOff x="0" y="0"/>
          <a:chExt cx="0" cy="0"/>
        </a:xfrm>
      </p:grpSpPr>
      <p:pic>
        <p:nvPicPr>
          <p:cNvPr descr="organic-02.png" id="15" name="Google Shape;15;p3"/>
          <p:cNvPicPr preferRelativeResize="0"/>
          <p:nvPr/>
        </p:nvPicPr>
        <p:blipFill>
          <a:blip r:embed="rId2">
            <a:alphaModFix amt="24000"/>
          </a:blip>
          <a:stretch>
            <a:fillRect/>
          </a:stretch>
        </p:blipFill>
        <p:spPr>
          <a:xfrm>
            <a:off x="0" y="0"/>
            <a:ext cx="9144000" cy="5143500"/>
          </a:xfrm>
          <a:prstGeom prst="rect">
            <a:avLst/>
          </a:prstGeom>
          <a:noFill/>
          <a:ln>
            <a:noFill/>
          </a:ln>
        </p:spPr>
      </p:pic>
      <p:sp>
        <p:nvSpPr>
          <p:cNvPr id="16" name="Google Shape;16;p3"/>
          <p:cNvSpPr/>
          <p:nvPr/>
        </p:nvSpPr>
        <p:spPr>
          <a:xfrm>
            <a:off x="2022375" y="1022175"/>
            <a:ext cx="5099400" cy="3135900"/>
          </a:xfrm>
          <a:prstGeom prst="rect">
            <a:avLst/>
          </a:prstGeom>
          <a:solidFill>
            <a:schemeClr val="dk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162050" y="756837"/>
            <a:ext cx="819900" cy="8199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ctrTitle"/>
          </p:nvPr>
        </p:nvSpPr>
        <p:spPr>
          <a:xfrm>
            <a:off x="2361000" y="1735750"/>
            <a:ext cx="43350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idx="1" type="subTitle"/>
          </p:nvPr>
        </p:nvSpPr>
        <p:spPr>
          <a:xfrm>
            <a:off x="2361075" y="2840050"/>
            <a:ext cx="43350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a:solidFill>
                  <a:schemeClr val="accent1"/>
                </a:solidFill>
              </a:defRPr>
            </a:lvl4pPr>
            <a:lvl5pPr lvl="4" rtl="0" algn="ctr">
              <a:spcBef>
                <a:spcPts val="0"/>
              </a:spcBef>
              <a:spcAft>
                <a:spcPts val="0"/>
              </a:spcAft>
              <a:buClr>
                <a:schemeClr val="accent1"/>
              </a:buClr>
              <a:buSzPts val="1800"/>
              <a:buNone/>
              <a:defRPr>
                <a:solidFill>
                  <a:schemeClr val="accent1"/>
                </a:solidFill>
              </a:defRPr>
            </a:lvl5pPr>
            <a:lvl6pPr lvl="5" rtl="0" algn="ctr">
              <a:spcBef>
                <a:spcPts val="0"/>
              </a:spcBef>
              <a:spcAft>
                <a:spcPts val="0"/>
              </a:spcAft>
              <a:buClr>
                <a:schemeClr val="accent1"/>
              </a:buClr>
              <a:buSzPts val="1800"/>
              <a:buNone/>
              <a:defRPr>
                <a:solidFill>
                  <a:schemeClr val="accent1"/>
                </a:solidFill>
              </a:defRPr>
            </a:lvl6pPr>
            <a:lvl7pPr lvl="6" rtl="0" algn="ctr">
              <a:spcBef>
                <a:spcPts val="0"/>
              </a:spcBef>
              <a:spcAft>
                <a:spcPts val="0"/>
              </a:spcAft>
              <a:buClr>
                <a:schemeClr val="accent1"/>
              </a:buClr>
              <a:buSzPts val="1800"/>
              <a:buNone/>
              <a:defRPr>
                <a:solidFill>
                  <a:schemeClr val="accent1"/>
                </a:solidFill>
              </a:defRPr>
            </a:lvl7pPr>
            <a:lvl8pPr lvl="7" rtl="0" algn="ctr">
              <a:spcBef>
                <a:spcPts val="0"/>
              </a:spcBef>
              <a:spcAft>
                <a:spcPts val="0"/>
              </a:spcAft>
              <a:buClr>
                <a:schemeClr val="accent1"/>
              </a:buClr>
              <a:buSzPts val="1800"/>
              <a:buNone/>
              <a:defRPr>
                <a:solidFill>
                  <a:schemeClr val="accent1"/>
                </a:solidFill>
              </a:defRPr>
            </a:lvl8pPr>
            <a:lvl9pPr lvl="8" rtl="0" algn="ctr">
              <a:spcBef>
                <a:spcPts val="0"/>
              </a:spcBef>
              <a:spcAft>
                <a:spcPts val="0"/>
              </a:spcAft>
              <a:buClr>
                <a:schemeClr val="accent1"/>
              </a:buClr>
              <a:buSzPts val="1800"/>
              <a:buNone/>
              <a:defRPr>
                <a:solidFill>
                  <a:schemeClr val="accent1"/>
                </a:solidFill>
              </a:defRPr>
            </a:lvl9pPr>
          </a:lstStyle>
          <a:p/>
        </p:txBody>
      </p:sp>
      <p:sp>
        <p:nvSpPr>
          <p:cNvPr id="20" name="Google Shape;20;p3"/>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lgn="ctr">
              <a:buNone/>
              <a:defRPr>
                <a:solidFill>
                  <a:srgbClr val="4D4A56"/>
                </a:solidFill>
              </a:defRPr>
            </a:lvl1pPr>
            <a:lvl2pPr lvl="1" algn="ctr">
              <a:buNone/>
              <a:defRPr>
                <a:solidFill>
                  <a:srgbClr val="4D4A56"/>
                </a:solidFill>
              </a:defRPr>
            </a:lvl2pPr>
            <a:lvl3pPr lvl="2" algn="ctr">
              <a:buNone/>
              <a:defRPr>
                <a:solidFill>
                  <a:srgbClr val="4D4A56"/>
                </a:solidFill>
              </a:defRPr>
            </a:lvl3pPr>
            <a:lvl4pPr lvl="3" algn="ctr">
              <a:buNone/>
              <a:defRPr>
                <a:solidFill>
                  <a:srgbClr val="4D4A56"/>
                </a:solidFill>
              </a:defRPr>
            </a:lvl4pPr>
            <a:lvl5pPr lvl="4" algn="ctr">
              <a:buNone/>
              <a:defRPr>
                <a:solidFill>
                  <a:srgbClr val="4D4A56"/>
                </a:solidFill>
              </a:defRPr>
            </a:lvl5pPr>
            <a:lvl6pPr lvl="5" algn="ctr">
              <a:buNone/>
              <a:defRPr>
                <a:solidFill>
                  <a:srgbClr val="4D4A56"/>
                </a:solidFill>
              </a:defRPr>
            </a:lvl6pPr>
            <a:lvl7pPr lvl="6" algn="ctr">
              <a:buNone/>
              <a:defRPr>
                <a:solidFill>
                  <a:srgbClr val="4D4A56"/>
                </a:solidFill>
              </a:defRPr>
            </a:lvl7pPr>
            <a:lvl8pPr lvl="7" algn="ctr">
              <a:buNone/>
              <a:defRPr>
                <a:solidFill>
                  <a:srgbClr val="4D4A56"/>
                </a:solidFill>
              </a:defRPr>
            </a:lvl8pPr>
            <a:lvl9pPr lvl="8" algn="ctr">
              <a:buNone/>
              <a:defRPr>
                <a:solidFill>
                  <a:srgbClr val="4D4A56"/>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dk1"/>
        </a:solidFill>
      </p:bgPr>
    </p:bg>
    <p:spTree>
      <p:nvGrpSpPr>
        <p:cNvPr id="21" name="Shape 21"/>
        <p:cNvGrpSpPr/>
        <p:nvPr/>
      </p:nvGrpSpPr>
      <p:grpSpPr>
        <a:xfrm>
          <a:off x="0" y="0"/>
          <a:ext cx="0" cy="0"/>
          <a:chOff x="0" y="0"/>
          <a:chExt cx="0" cy="0"/>
        </a:xfrm>
      </p:grpSpPr>
      <p:pic>
        <p:nvPicPr>
          <p:cNvPr descr="organic-04.png" id="22" name="Google Shape;22;p4"/>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23" name="Google Shape;23;p4"/>
          <p:cNvSpPr/>
          <p:nvPr/>
        </p:nvSpPr>
        <p:spPr>
          <a:xfrm>
            <a:off x="880525" y="1098363"/>
            <a:ext cx="7383000" cy="31359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4162050" y="833037"/>
            <a:ext cx="819900" cy="8199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idx="1" type="body"/>
          </p:nvPr>
        </p:nvSpPr>
        <p:spPr>
          <a:xfrm>
            <a:off x="1493850" y="1933200"/>
            <a:ext cx="6156300" cy="819900"/>
          </a:xfrm>
          <a:prstGeom prst="rect">
            <a:avLst/>
          </a:prstGeom>
        </p:spPr>
        <p:txBody>
          <a:bodyPr anchorCtr="0" anchor="t" bIns="91425" lIns="91425" spcFirstLastPara="1" rIns="91425" wrap="square" tIns="91425">
            <a:noAutofit/>
          </a:bodyPr>
          <a:lstStyle>
            <a:lvl1pPr indent="-381000" lvl="0" marL="457200" rtl="0" algn="ctr">
              <a:lnSpc>
                <a:spcPct val="115000"/>
              </a:lnSpc>
              <a:spcBef>
                <a:spcPts val="60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1pPr>
            <a:lvl2pPr indent="-381000" lvl="1" marL="914400" rtl="0" algn="ctr">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2pPr>
            <a:lvl3pPr indent="-381000" lvl="2" marL="1371600" rtl="0" algn="ctr">
              <a:lnSpc>
                <a:spcPct val="115000"/>
              </a:lnSpc>
              <a:spcBef>
                <a:spcPts val="0"/>
              </a:spcBef>
              <a:spcAft>
                <a:spcPts val="0"/>
              </a:spcAft>
              <a:buClr>
                <a:srgbClr val="4D4A56"/>
              </a:buClr>
              <a:buSzPts val="2400"/>
              <a:buFont typeface="Playfair Display"/>
              <a:buChar char="◦"/>
              <a:defRPr b="1" i="1">
                <a:solidFill>
                  <a:srgbClr val="4D4A56"/>
                </a:solidFill>
                <a:latin typeface="Playfair Display"/>
                <a:ea typeface="Playfair Display"/>
                <a:cs typeface="Playfair Display"/>
                <a:sym typeface="Playfair Display"/>
              </a:defRPr>
            </a:lvl3pPr>
            <a:lvl4pPr indent="-381000" lvl="3" marL="1828800" rtl="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4pPr>
            <a:lvl5pPr indent="-381000" lvl="4" marL="2286000" rtl="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5pPr>
            <a:lvl6pPr indent="-381000" lvl="5" marL="2743200" rtl="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6pPr>
            <a:lvl7pPr indent="-381000" lvl="6" marL="3200400" rtl="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7pPr>
            <a:lvl8pPr indent="-381000" lvl="7" marL="3657600" rtl="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8pPr>
            <a:lvl9pPr indent="-381000" lvl="8" marL="4114800" algn="ctr">
              <a:lnSpc>
                <a:spcPct val="115000"/>
              </a:lnSpc>
              <a:spcBef>
                <a:spcPts val="0"/>
              </a:spcBef>
              <a:spcAft>
                <a:spcPts val="0"/>
              </a:spcAft>
              <a:buClr>
                <a:srgbClr val="4D4A56"/>
              </a:buClr>
              <a:buSzPts val="2400"/>
              <a:buFont typeface="Playfair Display"/>
              <a:buChar char="■"/>
              <a:defRPr b="1" i="1" sz="2400">
                <a:solidFill>
                  <a:srgbClr val="4D4A56"/>
                </a:solidFill>
                <a:latin typeface="Playfair Display"/>
                <a:ea typeface="Playfair Display"/>
                <a:cs typeface="Playfair Display"/>
                <a:sym typeface="Playfair Display"/>
              </a:defRPr>
            </a:lvl9pPr>
          </a:lstStyle>
          <a:p/>
        </p:txBody>
      </p:sp>
      <p:sp>
        <p:nvSpPr>
          <p:cNvPr id="26" name="Google Shape;26;p4"/>
          <p:cNvSpPr txBox="1"/>
          <p:nvPr/>
        </p:nvSpPr>
        <p:spPr>
          <a:xfrm>
            <a:off x="3593400" y="8249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dk1"/>
                </a:solidFill>
                <a:latin typeface="Tinos"/>
                <a:ea typeface="Tinos"/>
                <a:cs typeface="Tinos"/>
                <a:sym typeface="Tinos"/>
              </a:rPr>
              <a:t>“</a:t>
            </a:r>
            <a:endParaRPr b="1" sz="6000">
              <a:solidFill>
                <a:schemeClr val="dk1"/>
              </a:solidFill>
              <a:latin typeface="Tinos"/>
              <a:ea typeface="Tinos"/>
              <a:cs typeface="Tinos"/>
              <a:sym typeface="Tinos"/>
            </a:endParaRPr>
          </a:p>
        </p:txBody>
      </p:sp>
      <p:sp>
        <p:nvSpPr>
          <p:cNvPr id="27" name="Google Shape;27;p4"/>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lvl1pPr lvl="0" algn="ctr">
              <a:buNone/>
              <a:defRPr>
                <a:latin typeface="Playfair Display"/>
                <a:ea typeface="Playfair Display"/>
                <a:cs typeface="Playfair Display"/>
                <a:sym typeface="Playfair Display"/>
              </a:defRPr>
            </a:lvl1pPr>
            <a:lvl2pPr lvl="1" algn="ctr">
              <a:buNone/>
              <a:defRPr>
                <a:latin typeface="Playfair Display"/>
                <a:ea typeface="Playfair Display"/>
                <a:cs typeface="Playfair Display"/>
                <a:sym typeface="Playfair Display"/>
              </a:defRPr>
            </a:lvl2pPr>
            <a:lvl3pPr lvl="2" algn="ctr">
              <a:buNone/>
              <a:defRPr>
                <a:latin typeface="Playfair Display"/>
                <a:ea typeface="Playfair Display"/>
                <a:cs typeface="Playfair Display"/>
                <a:sym typeface="Playfair Display"/>
              </a:defRPr>
            </a:lvl3pPr>
            <a:lvl4pPr lvl="3" algn="ctr">
              <a:buNone/>
              <a:defRPr>
                <a:latin typeface="Playfair Display"/>
                <a:ea typeface="Playfair Display"/>
                <a:cs typeface="Playfair Display"/>
                <a:sym typeface="Playfair Display"/>
              </a:defRPr>
            </a:lvl4pPr>
            <a:lvl5pPr lvl="4" algn="ctr">
              <a:buNone/>
              <a:defRPr>
                <a:latin typeface="Playfair Display"/>
                <a:ea typeface="Playfair Display"/>
                <a:cs typeface="Playfair Display"/>
                <a:sym typeface="Playfair Display"/>
              </a:defRPr>
            </a:lvl5pPr>
            <a:lvl6pPr lvl="5" algn="ctr">
              <a:buNone/>
              <a:defRPr>
                <a:latin typeface="Playfair Display"/>
                <a:ea typeface="Playfair Display"/>
                <a:cs typeface="Playfair Display"/>
                <a:sym typeface="Playfair Display"/>
              </a:defRPr>
            </a:lvl6pPr>
            <a:lvl7pPr lvl="6" algn="ctr">
              <a:buNone/>
              <a:defRPr>
                <a:latin typeface="Playfair Display"/>
                <a:ea typeface="Playfair Display"/>
                <a:cs typeface="Playfair Display"/>
                <a:sym typeface="Playfair Display"/>
              </a:defRPr>
            </a:lvl7pPr>
            <a:lvl8pPr lvl="7" algn="ctr">
              <a:buNone/>
              <a:defRPr>
                <a:latin typeface="Playfair Display"/>
                <a:ea typeface="Playfair Display"/>
                <a:cs typeface="Playfair Display"/>
                <a:sym typeface="Playfair Display"/>
              </a:defRPr>
            </a:lvl8pPr>
            <a:lvl9pPr lvl="8" algn="ctr">
              <a:buNone/>
              <a:defRPr>
                <a:latin typeface="Playfair Display"/>
                <a:ea typeface="Playfair Display"/>
                <a:cs typeface="Playfair Display"/>
                <a:sym typeface="Playfair Displa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dk1"/>
        </a:solidFill>
      </p:bgPr>
    </p:bg>
    <p:spTree>
      <p:nvGrpSpPr>
        <p:cNvPr id="28" name="Shape 28"/>
        <p:cNvGrpSpPr/>
        <p:nvPr/>
      </p:nvGrpSpPr>
      <p:grpSpPr>
        <a:xfrm>
          <a:off x="0" y="0"/>
          <a:ext cx="0" cy="0"/>
          <a:chOff x="0" y="0"/>
          <a:chExt cx="0" cy="0"/>
        </a:xfrm>
      </p:grpSpPr>
      <p:pic>
        <p:nvPicPr>
          <p:cNvPr descr="organic-01.png" id="29" name="Google Shape;29;p5"/>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30" name="Google Shape;30;p5"/>
          <p:cNvSpPr/>
          <p:nvPr/>
        </p:nvSpPr>
        <p:spPr>
          <a:xfrm>
            <a:off x="2066125" y="715358"/>
            <a:ext cx="6596700" cy="39108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404975" y="441142"/>
            <a:ext cx="1980300" cy="19803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539023" y="536390"/>
            <a:ext cx="1613400" cy="8574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p:txBody>
      </p:sp>
      <p:sp>
        <p:nvSpPr>
          <p:cNvPr id="33" name="Google Shape;33;p5"/>
          <p:cNvSpPr txBox="1"/>
          <p:nvPr>
            <p:ph idx="1" type="body"/>
          </p:nvPr>
        </p:nvSpPr>
        <p:spPr>
          <a:xfrm>
            <a:off x="2798250" y="958750"/>
            <a:ext cx="5503800" cy="3240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icture">
  <p:cSld name="TITLE_AND_BODY_1">
    <p:bg>
      <p:bgPr>
        <a:solidFill>
          <a:schemeClr val="dk1"/>
        </a:solidFill>
      </p:bgPr>
    </p:bg>
    <p:spTree>
      <p:nvGrpSpPr>
        <p:cNvPr id="35" name="Shape 35"/>
        <p:cNvGrpSpPr/>
        <p:nvPr/>
      </p:nvGrpSpPr>
      <p:grpSpPr>
        <a:xfrm>
          <a:off x="0" y="0"/>
          <a:ext cx="0" cy="0"/>
          <a:chOff x="0" y="0"/>
          <a:chExt cx="0" cy="0"/>
        </a:xfrm>
      </p:grpSpPr>
      <p:pic>
        <p:nvPicPr>
          <p:cNvPr descr="organic-01.png" id="36" name="Google Shape;36;p6"/>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37" name="Google Shape;37;p6"/>
          <p:cNvSpPr/>
          <p:nvPr/>
        </p:nvSpPr>
        <p:spPr>
          <a:xfrm>
            <a:off x="595200" y="588531"/>
            <a:ext cx="7953600" cy="39108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6"/>
          <p:cNvSpPr txBox="1"/>
          <p:nvPr>
            <p:ph idx="1" type="body"/>
          </p:nvPr>
        </p:nvSpPr>
        <p:spPr>
          <a:xfrm>
            <a:off x="1052400" y="1577225"/>
            <a:ext cx="2686200" cy="2622000"/>
          </a:xfrm>
          <a:prstGeom prst="rect">
            <a:avLst/>
          </a:prstGeom>
        </p:spPr>
        <p:txBody>
          <a:bodyPr anchorCtr="0" anchor="t" bIns="91425" lIns="91425" spcFirstLastPara="1" rIns="91425" wrap="square" tIns="91425">
            <a:noAutofit/>
          </a:bodyPr>
          <a:lstStyle>
            <a:lvl1pPr indent="-342900" lvl="0" marL="457200" rtl="0" algn="r">
              <a:spcBef>
                <a:spcPts val="600"/>
              </a:spcBef>
              <a:spcAft>
                <a:spcPts val="0"/>
              </a:spcAft>
              <a:buSzPts val="1800"/>
              <a:buChar char="▹"/>
              <a:defRPr sz="1800"/>
            </a:lvl1pPr>
            <a:lvl2pPr indent="-342900" lvl="1" marL="914400" rtl="0" algn="r">
              <a:spcBef>
                <a:spcPts val="0"/>
              </a:spcBef>
              <a:spcAft>
                <a:spcPts val="0"/>
              </a:spcAft>
              <a:buSzPts val="1800"/>
              <a:buChar char="▸"/>
              <a:defRPr sz="1800"/>
            </a:lvl2pPr>
            <a:lvl3pPr indent="-342900" lvl="2" marL="1371600" rtl="0" algn="r">
              <a:spcBef>
                <a:spcPts val="0"/>
              </a:spcBef>
              <a:spcAft>
                <a:spcPts val="0"/>
              </a:spcAft>
              <a:buSzPts val="1800"/>
              <a:buChar char="◦"/>
              <a:defRPr sz="1800"/>
            </a:lvl3pPr>
            <a:lvl4pPr indent="-342900" lvl="3" marL="1828800" rtl="0" algn="r">
              <a:spcBef>
                <a:spcPts val="0"/>
              </a:spcBef>
              <a:spcAft>
                <a:spcPts val="0"/>
              </a:spcAft>
              <a:buSzPts val="1800"/>
              <a:buChar char="●"/>
              <a:defRPr/>
            </a:lvl4pPr>
            <a:lvl5pPr indent="-342900" lvl="4" marL="2286000" rtl="0" algn="r">
              <a:spcBef>
                <a:spcPts val="0"/>
              </a:spcBef>
              <a:spcAft>
                <a:spcPts val="0"/>
              </a:spcAft>
              <a:buSzPts val="1800"/>
              <a:buChar char="○"/>
              <a:defRPr/>
            </a:lvl5pPr>
            <a:lvl6pPr indent="-342900" lvl="5" marL="2743200" rtl="0" algn="r">
              <a:spcBef>
                <a:spcPts val="0"/>
              </a:spcBef>
              <a:spcAft>
                <a:spcPts val="0"/>
              </a:spcAft>
              <a:buSzPts val="1800"/>
              <a:buChar char="■"/>
              <a:defRPr/>
            </a:lvl6pPr>
            <a:lvl7pPr indent="-342900" lvl="6" marL="3200400" rtl="0" algn="r">
              <a:spcBef>
                <a:spcPts val="0"/>
              </a:spcBef>
              <a:spcAft>
                <a:spcPts val="0"/>
              </a:spcAft>
              <a:buSzPts val="1800"/>
              <a:buChar char="●"/>
              <a:defRPr/>
            </a:lvl7pPr>
            <a:lvl8pPr indent="-342900" lvl="7" marL="3657600" rtl="0" algn="r">
              <a:spcBef>
                <a:spcPts val="0"/>
              </a:spcBef>
              <a:spcAft>
                <a:spcPts val="0"/>
              </a:spcAft>
              <a:buSzPts val="1800"/>
              <a:buChar char="○"/>
              <a:defRPr/>
            </a:lvl8pPr>
            <a:lvl9pPr indent="-342900" lvl="8" marL="4114800" rtl="0" algn="r">
              <a:spcBef>
                <a:spcPts val="0"/>
              </a:spcBef>
              <a:spcAft>
                <a:spcPts val="0"/>
              </a:spcAft>
              <a:buSzPts val="1800"/>
              <a:buChar char="■"/>
              <a:defRPr/>
            </a:lvl9pPr>
          </a:lstStyle>
          <a:p/>
        </p:txBody>
      </p:sp>
      <p:sp>
        <p:nvSpPr>
          <p:cNvPr id="39" name="Google Shape;39;p6"/>
          <p:cNvSpPr txBox="1"/>
          <p:nvPr>
            <p:ph type="title"/>
          </p:nvPr>
        </p:nvSpPr>
        <p:spPr>
          <a:xfrm>
            <a:off x="1052325" y="757150"/>
            <a:ext cx="2686200" cy="8709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D4A56"/>
              </a:buClr>
              <a:buSzPts val="1800"/>
              <a:buNone/>
              <a:defRPr>
                <a:solidFill>
                  <a:srgbClr val="4D4A56"/>
                </a:solidFill>
              </a:defRPr>
            </a:lvl1pPr>
            <a:lvl2pPr lvl="1" rtl="0" algn="r">
              <a:spcBef>
                <a:spcPts val="0"/>
              </a:spcBef>
              <a:spcAft>
                <a:spcPts val="0"/>
              </a:spcAft>
              <a:buClr>
                <a:srgbClr val="4D4A56"/>
              </a:buClr>
              <a:buSzPts val="1800"/>
              <a:buNone/>
              <a:defRPr>
                <a:solidFill>
                  <a:srgbClr val="4D4A56"/>
                </a:solidFill>
              </a:defRPr>
            </a:lvl2pPr>
            <a:lvl3pPr lvl="2" rtl="0" algn="r">
              <a:spcBef>
                <a:spcPts val="0"/>
              </a:spcBef>
              <a:spcAft>
                <a:spcPts val="0"/>
              </a:spcAft>
              <a:buClr>
                <a:srgbClr val="4D4A56"/>
              </a:buClr>
              <a:buSzPts val="1800"/>
              <a:buNone/>
              <a:defRPr>
                <a:solidFill>
                  <a:srgbClr val="4D4A56"/>
                </a:solidFill>
              </a:defRPr>
            </a:lvl3pPr>
            <a:lvl4pPr lvl="3" rtl="0" algn="r">
              <a:spcBef>
                <a:spcPts val="0"/>
              </a:spcBef>
              <a:spcAft>
                <a:spcPts val="0"/>
              </a:spcAft>
              <a:buClr>
                <a:srgbClr val="4D4A56"/>
              </a:buClr>
              <a:buSzPts val="1800"/>
              <a:buNone/>
              <a:defRPr>
                <a:solidFill>
                  <a:srgbClr val="4D4A56"/>
                </a:solidFill>
              </a:defRPr>
            </a:lvl4pPr>
            <a:lvl5pPr lvl="4" rtl="0" algn="r">
              <a:spcBef>
                <a:spcPts val="0"/>
              </a:spcBef>
              <a:spcAft>
                <a:spcPts val="0"/>
              </a:spcAft>
              <a:buClr>
                <a:srgbClr val="4D4A56"/>
              </a:buClr>
              <a:buSzPts val="1800"/>
              <a:buNone/>
              <a:defRPr>
                <a:solidFill>
                  <a:srgbClr val="4D4A56"/>
                </a:solidFill>
              </a:defRPr>
            </a:lvl5pPr>
            <a:lvl6pPr lvl="5" rtl="0" algn="r">
              <a:spcBef>
                <a:spcPts val="0"/>
              </a:spcBef>
              <a:spcAft>
                <a:spcPts val="0"/>
              </a:spcAft>
              <a:buClr>
                <a:srgbClr val="4D4A56"/>
              </a:buClr>
              <a:buSzPts val="1800"/>
              <a:buNone/>
              <a:defRPr>
                <a:solidFill>
                  <a:srgbClr val="4D4A56"/>
                </a:solidFill>
              </a:defRPr>
            </a:lvl6pPr>
            <a:lvl7pPr lvl="6" rtl="0" algn="r">
              <a:spcBef>
                <a:spcPts val="0"/>
              </a:spcBef>
              <a:spcAft>
                <a:spcPts val="0"/>
              </a:spcAft>
              <a:buClr>
                <a:srgbClr val="4D4A56"/>
              </a:buClr>
              <a:buSzPts val="1800"/>
              <a:buNone/>
              <a:defRPr>
                <a:solidFill>
                  <a:srgbClr val="4D4A56"/>
                </a:solidFill>
              </a:defRPr>
            </a:lvl7pPr>
            <a:lvl8pPr lvl="7" rtl="0" algn="r">
              <a:spcBef>
                <a:spcPts val="0"/>
              </a:spcBef>
              <a:spcAft>
                <a:spcPts val="0"/>
              </a:spcAft>
              <a:buClr>
                <a:srgbClr val="4D4A56"/>
              </a:buClr>
              <a:buSzPts val="1800"/>
              <a:buNone/>
              <a:defRPr>
                <a:solidFill>
                  <a:srgbClr val="4D4A56"/>
                </a:solidFill>
              </a:defRPr>
            </a:lvl8pPr>
            <a:lvl9pPr lvl="8" rtl="0" algn="r">
              <a:spcBef>
                <a:spcPts val="0"/>
              </a:spcBef>
              <a:spcAft>
                <a:spcPts val="0"/>
              </a:spcAft>
              <a:buClr>
                <a:srgbClr val="4D4A56"/>
              </a:buClr>
              <a:buSzPts val="1800"/>
              <a:buNone/>
              <a:defRPr>
                <a:solidFill>
                  <a:srgbClr val="4D4A56"/>
                </a:solidFill>
              </a:defRPr>
            </a:lvl9pPr>
          </a:lstStyle>
          <a:p/>
        </p:txBody>
      </p:sp>
      <p:sp>
        <p:nvSpPr>
          <p:cNvPr id="40" name="Google Shape;4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solidFill>
          <a:schemeClr val="dk1"/>
        </a:solidFill>
      </p:bgPr>
    </p:bg>
    <p:spTree>
      <p:nvGrpSpPr>
        <p:cNvPr id="41" name="Shape 41"/>
        <p:cNvGrpSpPr/>
        <p:nvPr/>
      </p:nvGrpSpPr>
      <p:grpSpPr>
        <a:xfrm>
          <a:off x="0" y="0"/>
          <a:ext cx="0" cy="0"/>
          <a:chOff x="0" y="0"/>
          <a:chExt cx="0" cy="0"/>
        </a:xfrm>
      </p:grpSpPr>
      <p:pic>
        <p:nvPicPr>
          <p:cNvPr descr="organic-02.png" id="42" name="Google Shape;42;p7"/>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43" name="Google Shape;43;p7"/>
          <p:cNvSpPr/>
          <p:nvPr/>
        </p:nvSpPr>
        <p:spPr>
          <a:xfrm>
            <a:off x="2066125" y="715358"/>
            <a:ext cx="6596700" cy="39108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404975" y="441142"/>
            <a:ext cx="1980300" cy="19803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type="title"/>
          </p:nvPr>
        </p:nvSpPr>
        <p:spPr>
          <a:xfrm>
            <a:off x="534610" y="541179"/>
            <a:ext cx="1613400" cy="8574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p:txBody>
      </p:sp>
      <p:sp>
        <p:nvSpPr>
          <p:cNvPr id="46" name="Google Shape;46;p7"/>
          <p:cNvSpPr txBox="1"/>
          <p:nvPr>
            <p:ph idx="1" type="body"/>
          </p:nvPr>
        </p:nvSpPr>
        <p:spPr>
          <a:xfrm>
            <a:off x="2757725" y="1123950"/>
            <a:ext cx="2700600" cy="3096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7" name="Google Shape;47;p7"/>
          <p:cNvSpPr txBox="1"/>
          <p:nvPr>
            <p:ph idx="2" type="body"/>
          </p:nvPr>
        </p:nvSpPr>
        <p:spPr>
          <a:xfrm>
            <a:off x="5620903" y="1123950"/>
            <a:ext cx="2700600" cy="3096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8" name="Google Shape;4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dk1"/>
        </a:solidFill>
      </p:bgPr>
    </p:bg>
    <p:spTree>
      <p:nvGrpSpPr>
        <p:cNvPr id="49" name="Shape 49"/>
        <p:cNvGrpSpPr/>
        <p:nvPr/>
      </p:nvGrpSpPr>
      <p:grpSpPr>
        <a:xfrm>
          <a:off x="0" y="0"/>
          <a:ext cx="0" cy="0"/>
          <a:chOff x="0" y="0"/>
          <a:chExt cx="0" cy="0"/>
        </a:xfrm>
      </p:grpSpPr>
      <p:pic>
        <p:nvPicPr>
          <p:cNvPr descr="organic-03.png" id="50" name="Google Shape;50;p8"/>
          <p:cNvPicPr preferRelativeResize="0"/>
          <p:nvPr/>
        </p:nvPicPr>
        <p:blipFill>
          <a:blip r:embed="rId2">
            <a:alphaModFix amt="5000"/>
          </a:blip>
          <a:stretch>
            <a:fillRect/>
          </a:stretch>
        </p:blipFill>
        <p:spPr>
          <a:xfrm>
            <a:off x="0" y="0"/>
            <a:ext cx="9144000" cy="5143500"/>
          </a:xfrm>
          <a:prstGeom prst="rect">
            <a:avLst/>
          </a:prstGeom>
          <a:noFill/>
          <a:ln>
            <a:noFill/>
          </a:ln>
        </p:spPr>
      </p:pic>
      <p:sp>
        <p:nvSpPr>
          <p:cNvPr id="51" name="Google Shape;51;p8"/>
          <p:cNvSpPr/>
          <p:nvPr/>
        </p:nvSpPr>
        <p:spPr>
          <a:xfrm>
            <a:off x="2066125" y="715358"/>
            <a:ext cx="6596700" cy="3910800"/>
          </a:xfrm>
          <a:prstGeom prst="rect">
            <a:avLst/>
          </a:prstGeom>
          <a:solidFill>
            <a:srgbClr val="FFFFFF"/>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404975" y="441142"/>
            <a:ext cx="1980300" cy="19803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type="title"/>
          </p:nvPr>
        </p:nvSpPr>
        <p:spPr>
          <a:xfrm>
            <a:off x="381000" y="530127"/>
            <a:ext cx="1778100" cy="857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800"/>
              <a:buNone/>
              <a:defRPr>
                <a:solidFill>
                  <a:schemeClr val="lt1"/>
                </a:solidFill>
              </a:defRPr>
            </a:lvl1pPr>
            <a:lvl2pPr lvl="1" rtl="0" algn="r">
              <a:spcBef>
                <a:spcPts val="0"/>
              </a:spcBef>
              <a:spcAft>
                <a:spcPts val="0"/>
              </a:spcAft>
              <a:buClr>
                <a:schemeClr val="lt1"/>
              </a:buClr>
              <a:buSzPts val="1800"/>
              <a:buNone/>
              <a:defRPr>
                <a:solidFill>
                  <a:schemeClr val="lt1"/>
                </a:solidFill>
              </a:defRPr>
            </a:lvl2pPr>
            <a:lvl3pPr lvl="2" rtl="0" algn="r">
              <a:spcBef>
                <a:spcPts val="0"/>
              </a:spcBef>
              <a:spcAft>
                <a:spcPts val="0"/>
              </a:spcAft>
              <a:buClr>
                <a:schemeClr val="lt1"/>
              </a:buClr>
              <a:buSzPts val="1800"/>
              <a:buNone/>
              <a:defRPr>
                <a:solidFill>
                  <a:schemeClr val="lt1"/>
                </a:solidFill>
              </a:defRPr>
            </a:lvl3pPr>
            <a:lvl4pPr lvl="3" rtl="0" algn="r">
              <a:spcBef>
                <a:spcPts val="0"/>
              </a:spcBef>
              <a:spcAft>
                <a:spcPts val="0"/>
              </a:spcAft>
              <a:buClr>
                <a:schemeClr val="lt1"/>
              </a:buClr>
              <a:buSzPts val="1800"/>
              <a:buNone/>
              <a:defRPr>
                <a:solidFill>
                  <a:schemeClr val="lt1"/>
                </a:solidFill>
              </a:defRPr>
            </a:lvl4pPr>
            <a:lvl5pPr lvl="4" rtl="0" algn="r">
              <a:spcBef>
                <a:spcPts val="0"/>
              </a:spcBef>
              <a:spcAft>
                <a:spcPts val="0"/>
              </a:spcAft>
              <a:buClr>
                <a:schemeClr val="lt1"/>
              </a:buClr>
              <a:buSzPts val="1800"/>
              <a:buNone/>
              <a:defRPr>
                <a:solidFill>
                  <a:schemeClr val="lt1"/>
                </a:solidFill>
              </a:defRPr>
            </a:lvl5pPr>
            <a:lvl6pPr lvl="5" rtl="0" algn="r">
              <a:spcBef>
                <a:spcPts val="0"/>
              </a:spcBef>
              <a:spcAft>
                <a:spcPts val="0"/>
              </a:spcAft>
              <a:buClr>
                <a:schemeClr val="lt1"/>
              </a:buClr>
              <a:buSzPts val="1800"/>
              <a:buNone/>
              <a:defRPr>
                <a:solidFill>
                  <a:schemeClr val="lt1"/>
                </a:solidFill>
              </a:defRPr>
            </a:lvl6pPr>
            <a:lvl7pPr lvl="6" rtl="0" algn="r">
              <a:spcBef>
                <a:spcPts val="0"/>
              </a:spcBef>
              <a:spcAft>
                <a:spcPts val="0"/>
              </a:spcAft>
              <a:buClr>
                <a:schemeClr val="lt1"/>
              </a:buClr>
              <a:buSzPts val="1800"/>
              <a:buNone/>
              <a:defRPr>
                <a:solidFill>
                  <a:schemeClr val="lt1"/>
                </a:solidFill>
              </a:defRPr>
            </a:lvl7pPr>
            <a:lvl8pPr lvl="7" rtl="0" algn="r">
              <a:spcBef>
                <a:spcPts val="0"/>
              </a:spcBef>
              <a:spcAft>
                <a:spcPts val="0"/>
              </a:spcAft>
              <a:buClr>
                <a:schemeClr val="lt1"/>
              </a:buClr>
              <a:buSzPts val="1800"/>
              <a:buNone/>
              <a:defRPr>
                <a:solidFill>
                  <a:schemeClr val="lt1"/>
                </a:solidFill>
              </a:defRPr>
            </a:lvl8pPr>
            <a:lvl9pPr lvl="8" rtl="0" algn="r">
              <a:spcBef>
                <a:spcPts val="0"/>
              </a:spcBef>
              <a:spcAft>
                <a:spcPts val="0"/>
              </a:spcAft>
              <a:buClr>
                <a:schemeClr val="lt1"/>
              </a:buClr>
              <a:buSzPts val="1800"/>
              <a:buNone/>
              <a:defRPr>
                <a:solidFill>
                  <a:schemeClr val="lt1"/>
                </a:solidFill>
              </a:defRPr>
            </a:lvl9pPr>
          </a:lstStyle>
          <a:p/>
        </p:txBody>
      </p:sp>
      <p:sp>
        <p:nvSpPr>
          <p:cNvPr id="54" name="Google Shape;54;p8"/>
          <p:cNvSpPr txBox="1"/>
          <p:nvPr>
            <p:ph idx="1" type="body"/>
          </p:nvPr>
        </p:nvSpPr>
        <p:spPr>
          <a:xfrm>
            <a:off x="2652481" y="1054700"/>
            <a:ext cx="1855500" cy="3289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5" name="Google Shape;55;p8"/>
          <p:cNvSpPr txBox="1"/>
          <p:nvPr>
            <p:ph idx="2" type="body"/>
          </p:nvPr>
        </p:nvSpPr>
        <p:spPr>
          <a:xfrm>
            <a:off x="4603343" y="1054700"/>
            <a:ext cx="1855500" cy="3289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6" name="Google Shape;56;p8"/>
          <p:cNvSpPr txBox="1"/>
          <p:nvPr>
            <p:ph idx="3" type="body"/>
          </p:nvPr>
        </p:nvSpPr>
        <p:spPr>
          <a:xfrm>
            <a:off x="6554205" y="1054700"/>
            <a:ext cx="1855500" cy="32898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57" name="Google Shape;5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58" name="Shape 58"/>
        <p:cNvGrpSpPr/>
        <p:nvPr/>
      </p:nvGrpSpPr>
      <p:grpSpPr>
        <a:xfrm>
          <a:off x="0" y="0"/>
          <a:ext cx="0" cy="0"/>
          <a:chOff x="0" y="0"/>
          <a:chExt cx="0" cy="0"/>
        </a:xfrm>
      </p:grpSpPr>
      <p:pic>
        <p:nvPicPr>
          <p:cNvPr descr="organic-01.png" id="59" name="Google Shape;59;p9"/>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60" name="Google Shape;60;p9"/>
          <p:cNvSpPr/>
          <p:nvPr/>
        </p:nvSpPr>
        <p:spPr>
          <a:xfrm>
            <a:off x="404975" y="441142"/>
            <a:ext cx="1980300" cy="19803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428171" y="543067"/>
            <a:ext cx="1729500" cy="1616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1"/>
              </a:buClr>
              <a:buSzPts val="1800"/>
              <a:buNone/>
              <a:defRPr>
                <a:solidFill>
                  <a:schemeClr val="lt1"/>
                </a:solidFill>
              </a:defRPr>
            </a:lvl1pPr>
            <a:lvl2pPr lvl="1" algn="r">
              <a:spcBef>
                <a:spcPts val="0"/>
              </a:spcBef>
              <a:spcAft>
                <a:spcPts val="0"/>
              </a:spcAft>
              <a:buClr>
                <a:schemeClr val="lt1"/>
              </a:buClr>
              <a:buSzPts val="1800"/>
              <a:buNone/>
              <a:defRPr>
                <a:solidFill>
                  <a:schemeClr val="lt1"/>
                </a:solidFill>
              </a:defRPr>
            </a:lvl2pPr>
            <a:lvl3pPr lvl="2" algn="r">
              <a:spcBef>
                <a:spcPts val="0"/>
              </a:spcBef>
              <a:spcAft>
                <a:spcPts val="0"/>
              </a:spcAft>
              <a:buClr>
                <a:schemeClr val="lt1"/>
              </a:buClr>
              <a:buSzPts val="1800"/>
              <a:buNone/>
              <a:defRPr>
                <a:solidFill>
                  <a:schemeClr val="lt1"/>
                </a:solidFill>
              </a:defRPr>
            </a:lvl3pPr>
            <a:lvl4pPr lvl="3" algn="r">
              <a:spcBef>
                <a:spcPts val="0"/>
              </a:spcBef>
              <a:spcAft>
                <a:spcPts val="0"/>
              </a:spcAft>
              <a:buClr>
                <a:schemeClr val="lt1"/>
              </a:buClr>
              <a:buSzPts val="1800"/>
              <a:buNone/>
              <a:defRPr>
                <a:solidFill>
                  <a:schemeClr val="lt1"/>
                </a:solidFill>
              </a:defRPr>
            </a:lvl4pPr>
            <a:lvl5pPr lvl="4" algn="r">
              <a:spcBef>
                <a:spcPts val="0"/>
              </a:spcBef>
              <a:spcAft>
                <a:spcPts val="0"/>
              </a:spcAft>
              <a:buClr>
                <a:schemeClr val="lt1"/>
              </a:buClr>
              <a:buSzPts val="1800"/>
              <a:buNone/>
              <a:defRPr>
                <a:solidFill>
                  <a:schemeClr val="lt1"/>
                </a:solidFill>
              </a:defRPr>
            </a:lvl5pPr>
            <a:lvl6pPr lvl="5" algn="r">
              <a:spcBef>
                <a:spcPts val="0"/>
              </a:spcBef>
              <a:spcAft>
                <a:spcPts val="0"/>
              </a:spcAft>
              <a:buClr>
                <a:schemeClr val="lt1"/>
              </a:buClr>
              <a:buSzPts val="1800"/>
              <a:buNone/>
              <a:defRPr>
                <a:solidFill>
                  <a:schemeClr val="lt1"/>
                </a:solidFill>
              </a:defRPr>
            </a:lvl6pPr>
            <a:lvl7pPr lvl="6" algn="r">
              <a:spcBef>
                <a:spcPts val="0"/>
              </a:spcBef>
              <a:spcAft>
                <a:spcPts val="0"/>
              </a:spcAft>
              <a:buClr>
                <a:schemeClr val="lt1"/>
              </a:buClr>
              <a:buSzPts val="1800"/>
              <a:buNone/>
              <a:defRPr>
                <a:solidFill>
                  <a:schemeClr val="lt1"/>
                </a:solidFill>
              </a:defRPr>
            </a:lvl7pPr>
            <a:lvl8pPr lvl="7" algn="r">
              <a:spcBef>
                <a:spcPts val="0"/>
              </a:spcBef>
              <a:spcAft>
                <a:spcPts val="0"/>
              </a:spcAft>
              <a:buClr>
                <a:schemeClr val="lt1"/>
              </a:buClr>
              <a:buSzPts val="1800"/>
              <a:buNone/>
              <a:defRPr>
                <a:solidFill>
                  <a:schemeClr val="lt1"/>
                </a:solidFill>
              </a:defRPr>
            </a:lvl8pPr>
            <a:lvl9pPr lvl="8" algn="r">
              <a:spcBef>
                <a:spcPts val="0"/>
              </a:spcBef>
              <a:spcAft>
                <a:spcPts val="0"/>
              </a:spcAft>
              <a:buClr>
                <a:schemeClr val="lt1"/>
              </a:buClr>
              <a:buSzPts val="1800"/>
              <a:buNone/>
              <a:defRPr>
                <a:solidFill>
                  <a:schemeClr val="lt1"/>
                </a:solidFill>
              </a:defRPr>
            </a:lvl9pPr>
          </a:lstStyle>
          <a:p/>
        </p:txBody>
      </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Title only">
  <p:cSld name="TITLE_ONLY_1">
    <p:bg>
      <p:bgPr>
        <a:solidFill>
          <a:schemeClr val="dk1"/>
        </a:solidFill>
      </p:bgPr>
    </p:bg>
    <p:spTree>
      <p:nvGrpSpPr>
        <p:cNvPr id="63" name="Shape 63"/>
        <p:cNvGrpSpPr/>
        <p:nvPr/>
      </p:nvGrpSpPr>
      <p:grpSpPr>
        <a:xfrm>
          <a:off x="0" y="0"/>
          <a:ext cx="0" cy="0"/>
          <a:chOff x="0" y="0"/>
          <a:chExt cx="0" cy="0"/>
        </a:xfrm>
      </p:grpSpPr>
      <p:pic>
        <p:nvPicPr>
          <p:cNvPr descr="organic-01.png" id="64" name="Google Shape;64;p10"/>
          <p:cNvPicPr preferRelativeResize="0"/>
          <p:nvPr/>
        </p:nvPicPr>
        <p:blipFill>
          <a:blip r:embed="rId2">
            <a:alphaModFix amt="4000"/>
          </a:blip>
          <a:stretch>
            <a:fillRect/>
          </a:stretch>
        </p:blipFill>
        <p:spPr>
          <a:xfrm>
            <a:off x="0" y="0"/>
            <a:ext cx="9144000" cy="5143500"/>
          </a:xfrm>
          <a:prstGeom prst="rect">
            <a:avLst/>
          </a:prstGeom>
          <a:noFill/>
          <a:ln>
            <a:noFill/>
          </a:ln>
        </p:spPr>
      </p:pic>
      <p:sp>
        <p:nvSpPr>
          <p:cNvPr id="65" name="Google Shape;65;p10"/>
          <p:cNvSpPr/>
          <p:nvPr/>
        </p:nvSpPr>
        <p:spPr>
          <a:xfrm>
            <a:off x="404975" y="441145"/>
            <a:ext cx="1980300" cy="671700"/>
          </a:xfrm>
          <a:prstGeom prst="rect">
            <a:avLst/>
          </a:prstGeom>
          <a:solidFill>
            <a:schemeClr val="accent1"/>
          </a:solidFill>
          <a:ln>
            <a:noFill/>
          </a:ln>
          <a:effectLst>
            <a:outerShdw rotWithShape="0" algn="bl" dir="2700000" dist="104775">
              <a:srgbClr val="20124D">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0"/>
          <p:cNvSpPr txBox="1"/>
          <p:nvPr>
            <p:ph type="title"/>
          </p:nvPr>
        </p:nvSpPr>
        <p:spPr>
          <a:xfrm>
            <a:off x="404975" y="441150"/>
            <a:ext cx="1832400" cy="6717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1800"/>
              <a:buNone/>
              <a:defRPr>
                <a:solidFill>
                  <a:schemeClr val="lt1"/>
                </a:solidFill>
              </a:defRPr>
            </a:lvl1pPr>
            <a:lvl2pPr lvl="1" rtl="0" algn="r">
              <a:spcBef>
                <a:spcPts val="0"/>
              </a:spcBef>
              <a:spcAft>
                <a:spcPts val="0"/>
              </a:spcAft>
              <a:buClr>
                <a:schemeClr val="lt1"/>
              </a:buClr>
              <a:buSzPts val="1800"/>
              <a:buNone/>
              <a:defRPr>
                <a:solidFill>
                  <a:schemeClr val="lt1"/>
                </a:solidFill>
              </a:defRPr>
            </a:lvl2pPr>
            <a:lvl3pPr lvl="2" rtl="0" algn="r">
              <a:spcBef>
                <a:spcPts val="0"/>
              </a:spcBef>
              <a:spcAft>
                <a:spcPts val="0"/>
              </a:spcAft>
              <a:buClr>
                <a:schemeClr val="lt1"/>
              </a:buClr>
              <a:buSzPts val="1800"/>
              <a:buNone/>
              <a:defRPr>
                <a:solidFill>
                  <a:schemeClr val="lt1"/>
                </a:solidFill>
              </a:defRPr>
            </a:lvl3pPr>
            <a:lvl4pPr lvl="3" rtl="0" algn="r">
              <a:spcBef>
                <a:spcPts val="0"/>
              </a:spcBef>
              <a:spcAft>
                <a:spcPts val="0"/>
              </a:spcAft>
              <a:buClr>
                <a:schemeClr val="lt1"/>
              </a:buClr>
              <a:buSzPts val="1800"/>
              <a:buNone/>
              <a:defRPr>
                <a:solidFill>
                  <a:schemeClr val="lt1"/>
                </a:solidFill>
              </a:defRPr>
            </a:lvl4pPr>
            <a:lvl5pPr lvl="4" rtl="0" algn="r">
              <a:spcBef>
                <a:spcPts val="0"/>
              </a:spcBef>
              <a:spcAft>
                <a:spcPts val="0"/>
              </a:spcAft>
              <a:buClr>
                <a:schemeClr val="lt1"/>
              </a:buClr>
              <a:buSzPts val="1800"/>
              <a:buNone/>
              <a:defRPr>
                <a:solidFill>
                  <a:schemeClr val="lt1"/>
                </a:solidFill>
              </a:defRPr>
            </a:lvl5pPr>
            <a:lvl6pPr lvl="5" rtl="0" algn="r">
              <a:spcBef>
                <a:spcPts val="0"/>
              </a:spcBef>
              <a:spcAft>
                <a:spcPts val="0"/>
              </a:spcAft>
              <a:buClr>
                <a:schemeClr val="lt1"/>
              </a:buClr>
              <a:buSzPts val="1800"/>
              <a:buNone/>
              <a:defRPr>
                <a:solidFill>
                  <a:schemeClr val="lt1"/>
                </a:solidFill>
              </a:defRPr>
            </a:lvl6pPr>
            <a:lvl7pPr lvl="6" rtl="0" algn="r">
              <a:spcBef>
                <a:spcPts val="0"/>
              </a:spcBef>
              <a:spcAft>
                <a:spcPts val="0"/>
              </a:spcAft>
              <a:buClr>
                <a:schemeClr val="lt1"/>
              </a:buClr>
              <a:buSzPts val="1800"/>
              <a:buNone/>
              <a:defRPr>
                <a:solidFill>
                  <a:schemeClr val="lt1"/>
                </a:solidFill>
              </a:defRPr>
            </a:lvl7pPr>
            <a:lvl8pPr lvl="7" rtl="0" algn="r">
              <a:spcBef>
                <a:spcPts val="0"/>
              </a:spcBef>
              <a:spcAft>
                <a:spcPts val="0"/>
              </a:spcAft>
              <a:buClr>
                <a:schemeClr val="lt1"/>
              </a:buClr>
              <a:buSzPts val="1800"/>
              <a:buNone/>
              <a:defRPr>
                <a:solidFill>
                  <a:schemeClr val="lt1"/>
                </a:solidFill>
              </a:defRPr>
            </a:lvl8pPr>
            <a:lvl9pPr lvl="8" rtl="0" algn="r">
              <a:spcBef>
                <a:spcPts val="0"/>
              </a:spcBef>
              <a:spcAft>
                <a:spcPts val="0"/>
              </a:spcAft>
              <a:buClr>
                <a:schemeClr val="lt1"/>
              </a:buClr>
              <a:buSzPts val="1800"/>
              <a:buNone/>
              <a:defRPr>
                <a:solidFill>
                  <a:schemeClr val="lt1"/>
                </a:solidFill>
              </a:defRPr>
            </a:lvl9pPr>
          </a:lstStyle>
          <a:p/>
        </p:txBody>
      </p:sp>
      <p:sp>
        <p:nvSpPr>
          <p:cNvPr id="67" name="Google Shape;6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1800"/>
              <a:buFont typeface="Playfair Display"/>
              <a:buNone/>
              <a:defRPr b="1" i="1" sz="18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indent="-381000" lvl="1" marL="9144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indent="-381000" lvl="2" marL="13716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indent="-342900" lvl="3" marL="18288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indent="-342900" lvl="4" marL="22860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indent="-342900" lvl="5" marL="27432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indent="-342900" lvl="6" marL="32004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indent="-342900" lvl="7" marL="36576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indent="-342900" lvl="8" marL="41148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1"/>
                </a:solidFill>
                <a:latin typeface="Playfair Display"/>
                <a:ea typeface="Playfair Display"/>
                <a:cs typeface="Playfair Display"/>
                <a:sym typeface="Playfair Display"/>
              </a:defRPr>
            </a:lvl1pPr>
            <a:lvl2pPr lvl="1" algn="r">
              <a:buNone/>
              <a:defRPr sz="1300">
                <a:solidFill>
                  <a:schemeClr val="accent1"/>
                </a:solidFill>
                <a:latin typeface="Playfair Display"/>
                <a:ea typeface="Playfair Display"/>
                <a:cs typeface="Playfair Display"/>
                <a:sym typeface="Playfair Display"/>
              </a:defRPr>
            </a:lvl2pPr>
            <a:lvl3pPr lvl="2" algn="r">
              <a:buNone/>
              <a:defRPr sz="1300">
                <a:solidFill>
                  <a:schemeClr val="accent1"/>
                </a:solidFill>
                <a:latin typeface="Playfair Display"/>
                <a:ea typeface="Playfair Display"/>
                <a:cs typeface="Playfair Display"/>
                <a:sym typeface="Playfair Display"/>
              </a:defRPr>
            </a:lvl3pPr>
            <a:lvl4pPr lvl="3" algn="r">
              <a:buNone/>
              <a:defRPr sz="1300">
                <a:solidFill>
                  <a:schemeClr val="accent1"/>
                </a:solidFill>
                <a:latin typeface="Playfair Display"/>
                <a:ea typeface="Playfair Display"/>
                <a:cs typeface="Playfair Display"/>
                <a:sym typeface="Playfair Display"/>
              </a:defRPr>
            </a:lvl4pPr>
            <a:lvl5pPr lvl="4" algn="r">
              <a:buNone/>
              <a:defRPr sz="1300">
                <a:solidFill>
                  <a:schemeClr val="accent1"/>
                </a:solidFill>
                <a:latin typeface="Playfair Display"/>
                <a:ea typeface="Playfair Display"/>
                <a:cs typeface="Playfair Display"/>
                <a:sym typeface="Playfair Display"/>
              </a:defRPr>
            </a:lvl5pPr>
            <a:lvl6pPr lvl="5" algn="r">
              <a:buNone/>
              <a:defRPr sz="1300">
                <a:solidFill>
                  <a:schemeClr val="accent1"/>
                </a:solidFill>
                <a:latin typeface="Playfair Display"/>
                <a:ea typeface="Playfair Display"/>
                <a:cs typeface="Playfair Display"/>
                <a:sym typeface="Playfair Display"/>
              </a:defRPr>
            </a:lvl6pPr>
            <a:lvl7pPr lvl="6" algn="r">
              <a:buNone/>
              <a:defRPr sz="1300">
                <a:solidFill>
                  <a:schemeClr val="accent1"/>
                </a:solidFill>
                <a:latin typeface="Playfair Display"/>
                <a:ea typeface="Playfair Display"/>
                <a:cs typeface="Playfair Display"/>
                <a:sym typeface="Playfair Display"/>
              </a:defRPr>
            </a:lvl7pPr>
            <a:lvl8pPr lvl="7" algn="r">
              <a:buNone/>
              <a:defRPr sz="1300">
                <a:solidFill>
                  <a:schemeClr val="accent1"/>
                </a:solidFill>
                <a:latin typeface="Playfair Display"/>
                <a:ea typeface="Playfair Display"/>
                <a:cs typeface="Playfair Display"/>
                <a:sym typeface="Playfair Display"/>
              </a:defRPr>
            </a:lvl8pPr>
            <a:lvl9pPr lvl="8" algn="r">
              <a:buNone/>
              <a:defRPr sz="1300">
                <a:solidFill>
                  <a:schemeClr val="accen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ctrTitle"/>
          </p:nvPr>
        </p:nvSpPr>
        <p:spPr>
          <a:xfrm>
            <a:off x="2404500" y="1979425"/>
            <a:ext cx="4335000" cy="89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Bloom</a:t>
            </a:r>
            <a:endParaRPr sz="4500"/>
          </a:p>
        </p:txBody>
      </p:sp>
      <p:sp>
        <p:nvSpPr>
          <p:cNvPr id="91" name="Google Shape;91;p16"/>
          <p:cNvSpPr txBox="1"/>
          <p:nvPr>
            <p:ph idx="1" type="subTitle"/>
          </p:nvPr>
        </p:nvSpPr>
        <p:spPr>
          <a:xfrm>
            <a:off x="2404500" y="2769513"/>
            <a:ext cx="4335000" cy="5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 Tech Based Solution for Women H</a:t>
            </a:r>
            <a:r>
              <a:rPr lang="en" sz="1900"/>
              <a:t>ealth.</a:t>
            </a:r>
            <a:endParaRPr sz="1900"/>
          </a:p>
        </p:txBody>
      </p:sp>
      <p:sp>
        <p:nvSpPr>
          <p:cNvPr id="92" name="Google Shape;92;p16"/>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93" name="Google Shape;93;p16"/>
          <p:cNvGrpSpPr/>
          <p:nvPr/>
        </p:nvGrpSpPr>
        <p:grpSpPr>
          <a:xfrm>
            <a:off x="4388765" y="980127"/>
            <a:ext cx="366458" cy="366437"/>
            <a:chOff x="1923675" y="1633650"/>
            <a:chExt cx="436000" cy="435975"/>
          </a:xfrm>
        </p:grpSpPr>
        <p:sp>
          <p:nvSpPr>
            <p:cNvPr id="94" name="Google Shape;94;p16"/>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479525" y="557250"/>
            <a:ext cx="18525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Technology Stack</a:t>
            </a:r>
            <a:endParaRPr sz="2200"/>
          </a:p>
        </p:txBody>
      </p:sp>
      <p:sp>
        <p:nvSpPr>
          <p:cNvPr id="164" name="Google Shape;164;p25"/>
          <p:cNvSpPr txBox="1"/>
          <p:nvPr>
            <p:ph idx="1" type="body"/>
          </p:nvPr>
        </p:nvSpPr>
        <p:spPr>
          <a:xfrm>
            <a:off x="2454200" y="958750"/>
            <a:ext cx="6102600" cy="3240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SzPts val="1800"/>
              <a:buChar char="▹"/>
            </a:pPr>
            <a:r>
              <a:rPr b="1" lang="en" sz="1900"/>
              <a:t>Azure- </a:t>
            </a:r>
            <a:r>
              <a:rPr lang="en" sz="1900"/>
              <a:t>App Service, Azure Cosmos DB, Azure Health Bot.</a:t>
            </a:r>
            <a:endParaRPr sz="1900"/>
          </a:p>
          <a:p>
            <a:pPr indent="-349250" lvl="0" marL="457200" rtl="0" algn="l">
              <a:lnSpc>
                <a:spcPct val="150000"/>
              </a:lnSpc>
              <a:spcBef>
                <a:spcPts val="0"/>
              </a:spcBef>
              <a:spcAft>
                <a:spcPts val="0"/>
              </a:spcAft>
              <a:buSzPts val="1900"/>
              <a:buChar char="▹"/>
            </a:pPr>
            <a:r>
              <a:rPr lang="en" sz="1900"/>
              <a:t>FireBase Service</a:t>
            </a:r>
            <a:endParaRPr sz="1900"/>
          </a:p>
          <a:p>
            <a:pPr indent="-342900" lvl="0" marL="457200" rtl="0" algn="l">
              <a:lnSpc>
                <a:spcPct val="150000"/>
              </a:lnSpc>
              <a:spcBef>
                <a:spcPts val="0"/>
              </a:spcBef>
              <a:spcAft>
                <a:spcPts val="0"/>
              </a:spcAft>
              <a:buSzPts val="1800"/>
              <a:buChar char="▹"/>
            </a:pPr>
            <a:r>
              <a:rPr b="1" lang="en" sz="1900"/>
              <a:t>Frontend-</a:t>
            </a:r>
            <a:r>
              <a:rPr lang="en" sz="1900"/>
              <a:t> ReactJS </a:t>
            </a:r>
            <a:endParaRPr sz="1900"/>
          </a:p>
          <a:p>
            <a:pPr indent="-342900" lvl="0" marL="457200" rtl="0" algn="l">
              <a:lnSpc>
                <a:spcPct val="150000"/>
              </a:lnSpc>
              <a:spcBef>
                <a:spcPts val="0"/>
              </a:spcBef>
              <a:spcAft>
                <a:spcPts val="0"/>
              </a:spcAft>
              <a:buSzPts val="1800"/>
              <a:buChar char="▹"/>
            </a:pPr>
            <a:r>
              <a:rPr b="1" lang="en" sz="1900"/>
              <a:t>Database</a:t>
            </a:r>
            <a:r>
              <a:rPr lang="en" sz="1900"/>
              <a:t>- MongoDB</a:t>
            </a:r>
            <a:endParaRPr sz="700"/>
          </a:p>
          <a:p>
            <a:pPr indent="-342900" lvl="0" marL="457200" rtl="0" algn="l">
              <a:lnSpc>
                <a:spcPct val="150000"/>
              </a:lnSpc>
              <a:spcBef>
                <a:spcPts val="0"/>
              </a:spcBef>
              <a:spcAft>
                <a:spcPts val="0"/>
              </a:spcAft>
              <a:buSzPts val="1800"/>
              <a:buChar char="▹"/>
            </a:pPr>
            <a:r>
              <a:rPr b="1" lang="en" sz="1900"/>
              <a:t>Backend</a:t>
            </a:r>
            <a:r>
              <a:rPr lang="en" sz="1900"/>
              <a:t>- Node, Express</a:t>
            </a:r>
            <a:endParaRPr sz="1900"/>
          </a:p>
          <a:p>
            <a:pPr indent="-349250" lvl="0" marL="457200" rtl="0" algn="l">
              <a:lnSpc>
                <a:spcPct val="150000"/>
              </a:lnSpc>
              <a:spcBef>
                <a:spcPts val="0"/>
              </a:spcBef>
              <a:spcAft>
                <a:spcPts val="0"/>
              </a:spcAft>
              <a:buSzPts val="1900"/>
              <a:buChar char="▹"/>
            </a:pPr>
            <a:r>
              <a:rPr b="1" lang="en" sz="1900"/>
              <a:t>Third Party APIs</a:t>
            </a:r>
            <a:r>
              <a:rPr lang="en" sz="1900"/>
              <a:t> </a:t>
            </a:r>
            <a:endParaRPr sz="1900"/>
          </a:p>
        </p:txBody>
      </p:sp>
      <p:sp>
        <p:nvSpPr>
          <p:cNvPr id="165" name="Google Shape;16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ctrTitle"/>
          </p:nvPr>
        </p:nvSpPr>
        <p:spPr>
          <a:xfrm>
            <a:off x="2361000" y="1735750"/>
            <a:ext cx="4335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0" lang="en"/>
              <a:t>App </a:t>
            </a:r>
            <a:r>
              <a:rPr i="0" lang="en"/>
              <a:t>structure</a:t>
            </a:r>
            <a:endParaRPr i="0"/>
          </a:p>
        </p:txBody>
      </p:sp>
      <p:sp>
        <p:nvSpPr>
          <p:cNvPr id="171" name="Google Shape;171;p26"/>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4D4A56"/>
                </a:solidFill>
              </a:rPr>
              <a:t>‹#›</a:t>
            </a:fld>
            <a:endParaRPr>
              <a:solidFill>
                <a:srgbClr val="4D4A5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7"/>
          <p:cNvPicPr preferRelativeResize="0"/>
          <p:nvPr/>
        </p:nvPicPr>
        <p:blipFill>
          <a:blip r:embed="rId3">
            <a:alphaModFix/>
          </a:blip>
          <a:stretch>
            <a:fillRect/>
          </a:stretch>
        </p:blipFill>
        <p:spPr>
          <a:xfrm>
            <a:off x="0" y="0"/>
            <a:ext cx="9144000" cy="5143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ctrTitle"/>
          </p:nvPr>
        </p:nvSpPr>
        <p:spPr>
          <a:xfrm>
            <a:off x="2361000" y="1735750"/>
            <a:ext cx="4335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0" lang="en"/>
              <a:t>Working</a:t>
            </a:r>
            <a:endParaRPr i="0"/>
          </a:p>
        </p:txBody>
      </p:sp>
      <p:sp>
        <p:nvSpPr>
          <p:cNvPr id="183" name="Google Shape;183;p28"/>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4D4A56"/>
                </a:solidFill>
              </a:rPr>
              <a:t>‹#›</a:t>
            </a:fld>
            <a:endParaRPr>
              <a:solidFill>
                <a:srgbClr val="4D4A5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9"/>
          <p:cNvPicPr preferRelativeResize="0"/>
          <p:nvPr/>
        </p:nvPicPr>
        <p:blipFill>
          <a:blip r:embed="rId3">
            <a:alphaModFix/>
          </a:blip>
          <a:stretch>
            <a:fillRect/>
          </a:stretch>
        </p:blipFill>
        <p:spPr>
          <a:xfrm>
            <a:off x="2172125" y="152400"/>
            <a:ext cx="4692151"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83448" y="580840"/>
            <a:ext cx="16134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Future Scope</a:t>
            </a:r>
            <a:endParaRPr sz="2200"/>
          </a:p>
        </p:txBody>
      </p:sp>
      <p:sp>
        <p:nvSpPr>
          <p:cNvPr id="195" name="Google Shape;19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0"/>
          <p:cNvSpPr txBox="1"/>
          <p:nvPr>
            <p:ph idx="1" type="body"/>
          </p:nvPr>
        </p:nvSpPr>
        <p:spPr>
          <a:xfrm>
            <a:off x="2628700" y="802350"/>
            <a:ext cx="5503800" cy="35388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SzPts val="1700"/>
              <a:buChar char="▹"/>
            </a:pPr>
            <a:r>
              <a:rPr lang="en" sz="1700">
                <a:highlight>
                  <a:schemeClr val="lt1"/>
                </a:highlight>
              </a:rPr>
              <a:t>In future ,many update will be added.</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A real time map.</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Real time video call. </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It will help many women irrespective of their economic status as fund raising feature will be there.</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It will also help doctors to get recognized.</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Moreover a user interface is so easy that it can be easily handled by anyone.</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Appointments can be scheduled or rescheduled easily according to patient convenience.</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Voice assistant.</a:t>
            </a:r>
            <a:endParaRPr sz="1700">
              <a:highlight>
                <a:schemeClr val="lt1"/>
              </a:highlight>
            </a:endParaRPr>
          </a:p>
          <a:p>
            <a:pPr indent="-336550" lvl="0" marL="457200" rtl="0" algn="l">
              <a:spcBef>
                <a:spcPts val="0"/>
              </a:spcBef>
              <a:spcAft>
                <a:spcPts val="0"/>
              </a:spcAft>
              <a:buSzPts val="1700"/>
              <a:buChar char="▹"/>
            </a:pPr>
            <a:r>
              <a:rPr lang="en" sz="1700">
                <a:highlight>
                  <a:schemeClr val="lt1"/>
                </a:highlight>
              </a:rPr>
              <a:t>Video presentation and animated videos for those who don’t understand any language.</a:t>
            </a:r>
            <a:br>
              <a:rPr lang="en" sz="1700">
                <a:highlight>
                  <a:schemeClr val="lt1"/>
                </a:highlight>
              </a:rPr>
            </a:br>
            <a:endParaRPr sz="1700">
              <a:highlight>
                <a:schemeClr val="lt1"/>
              </a:highlight>
            </a:endParaRPr>
          </a:p>
          <a:p>
            <a:pPr indent="0" lvl="0" marL="457200" rtl="0" algn="l">
              <a:spcBef>
                <a:spcPts val="600"/>
              </a:spcBef>
              <a:spcAft>
                <a:spcPts val="0"/>
              </a:spcAft>
              <a:buNone/>
            </a:pPr>
            <a:r>
              <a:t/>
            </a:r>
            <a:endParaRPr sz="1700">
              <a:highlight>
                <a:schemeClr val="lt1"/>
              </a:highlight>
            </a:endParaRPr>
          </a:p>
          <a:p>
            <a:pPr indent="0" lvl="0" marL="0" rtl="0" algn="l">
              <a:spcBef>
                <a:spcPts val="600"/>
              </a:spcBef>
              <a:spcAft>
                <a:spcPts val="0"/>
              </a:spcAft>
              <a:buNone/>
            </a:pPr>
            <a:r>
              <a:t/>
            </a:r>
            <a:endParaRPr sz="1700">
              <a:highlight>
                <a:schemeClr val="lt1"/>
              </a:highlight>
            </a:endParaRPr>
          </a:p>
          <a:p>
            <a:pPr indent="0" lvl="0" marL="0" rtl="0" algn="l">
              <a:spcBef>
                <a:spcPts val="600"/>
              </a:spcBef>
              <a:spcAft>
                <a:spcPts val="0"/>
              </a:spcAft>
              <a:buNone/>
            </a:pPr>
            <a:r>
              <a:t/>
            </a:r>
            <a:endParaRPr sz="1700">
              <a:highlight>
                <a:schemeClr val="lt1"/>
              </a:highlight>
            </a:endParaRPr>
          </a:p>
          <a:p>
            <a:pPr indent="0" lvl="0" marL="0" rtl="0" algn="l">
              <a:spcBef>
                <a:spcPts val="600"/>
              </a:spcBef>
              <a:spcAft>
                <a:spcPts val="0"/>
              </a:spcAft>
              <a:buNone/>
            </a:pPr>
            <a:r>
              <a:t/>
            </a:r>
            <a:endParaRPr sz="1700">
              <a:highlight>
                <a:schemeClr val="lt1"/>
              </a:highlight>
            </a:endParaRPr>
          </a:p>
          <a:p>
            <a:pPr indent="0" lvl="0" marL="0" rtl="0" algn="l">
              <a:spcBef>
                <a:spcPts val="600"/>
              </a:spcBef>
              <a:spcAft>
                <a:spcPts val="0"/>
              </a:spcAft>
              <a:buNone/>
            </a:pPr>
            <a:r>
              <a:t/>
            </a:r>
            <a:endParaRPr sz="1700">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594573" y="547515"/>
            <a:ext cx="1613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Conclusion</a:t>
            </a:r>
            <a:endParaRPr sz="2200"/>
          </a:p>
        </p:txBody>
      </p:sp>
      <p:sp>
        <p:nvSpPr>
          <p:cNvPr id="202" name="Google Shape;20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31"/>
          <p:cNvSpPr txBox="1"/>
          <p:nvPr>
            <p:ph idx="1" type="body"/>
          </p:nvPr>
        </p:nvSpPr>
        <p:spPr>
          <a:xfrm>
            <a:off x="2798250" y="958750"/>
            <a:ext cx="5503800" cy="324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300">
                <a:solidFill>
                  <a:srgbClr val="202124"/>
                </a:solidFill>
                <a:highlight>
                  <a:srgbClr val="FFFFFF"/>
                </a:highlight>
                <a:latin typeface="Arial"/>
                <a:ea typeface="Arial"/>
                <a:cs typeface="Arial"/>
                <a:sym typeface="Arial"/>
              </a:rPr>
              <a:t>Empowering women is an important subject of today's world. The term “</a:t>
            </a:r>
            <a:r>
              <a:rPr lang="en" sz="1400">
                <a:solidFill>
                  <a:srgbClr val="202124"/>
                </a:solidFill>
                <a:highlight>
                  <a:srgbClr val="FFFFFF"/>
                </a:highlight>
                <a:latin typeface="Arial"/>
                <a:ea typeface="Arial"/>
                <a:cs typeface="Arial"/>
                <a:sym typeface="Arial"/>
              </a:rPr>
              <a:t>empowered</a:t>
            </a:r>
            <a:r>
              <a:rPr lang="en" sz="1300">
                <a:solidFill>
                  <a:srgbClr val="202124"/>
                </a:solidFill>
                <a:highlight>
                  <a:srgbClr val="FFFFFF"/>
                </a:highlight>
                <a:latin typeface="Arial"/>
                <a:ea typeface="Arial"/>
                <a:cs typeface="Arial"/>
                <a:sym typeface="Arial"/>
              </a:rPr>
              <a:t>” refers to the possession of legal power or autonomy to act.</a:t>
            </a:r>
            <a:endParaRPr sz="1300">
              <a:solidFill>
                <a:srgbClr val="202124"/>
              </a:solidFill>
              <a:highlight>
                <a:srgbClr val="FFFFFF"/>
              </a:highlight>
              <a:latin typeface="Arial"/>
              <a:ea typeface="Arial"/>
              <a:cs typeface="Arial"/>
              <a:sym typeface="Arial"/>
            </a:endParaRPr>
          </a:p>
          <a:p>
            <a:pPr indent="0" lvl="0" marL="0" rtl="0" algn="l">
              <a:spcBef>
                <a:spcPts val="600"/>
              </a:spcBef>
              <a:spcAft>
                <a:spcPts val="0"/>
              </a:spcAft>
              <a:buNone/>
            </a:pPr>
            <a:r>
              <a:rPr lang="en" sz="1400">
                <a:solidFill>
                  <a:srgbClr val="202124"/>
                </a:solidFill>
                <a:highlight>
                  <a:srgbClr val="FFFFFF"/>
                </a:highlight>
                <a:latin typeface="Arial"/>
                <a:ea typeface="Arial"/>
                <a:cs typeface="Arial"/>
                <a:sym typeface="Arial"/>
              </a:rPr>
              <a:t>Increased empowerment of women is likely to increase their ability to seek out and use health services to better meet their own reproductive health goals</a:t>
            </a:r>
            <a:r>
              <a:rPr lang="en" sz="1300">
                <a:solidFill>
                  <a:srgbClr val="202124"/>
                </a:solidFill>
                <a:highlight>
                  <a:srgbClr val="FFFFFF"/>
                </a:highlight>
                <a:latin typeface="Arial"/>
                <a:ea typeface="Arial"/>
                <a:cs typeface="Arial"/>
                <a:sym typeface="Arial"/>
              </a:rPr>
              <a:t>.</a:t>
            </a:r>
            <a:endParaRPr sz="1300">
              <a:solidFill>
                <a:srgbClr val="202124"/>
              </a:solidFill>
              <a:highlight>
                <a:srgbClr val="FFFFFF"/>
              </a:highlight>
              <a:latin typeface="Arial"/>
              <a:ea typeface="Arial"/>
              <a:cs typeface="Arial"/>
              <a:sym typeface="Arial"/>
            </a:endParaRPr>
          </a:p>
          <a:p>
            <a:pPr indent="0" lvl="0" marL="0" rtl="0" algn="l">
              <a:spcBef>
                <a:spcPts val="600"/>
              </a:spcBef>
              <a:spcAft>
                <a:spcPts val="0"/>
              </a:spcAft>
              <a:buNone/>
            </a:pPr>
            <a:r>
              <a:rPr lang="en" sz="1300">
                <a:solidFill>
                  <a:srgbClr val="202124"/>
                </a:solidFill>
                <a:highlight>
                  <a:srgbClr val="FFFFFF"/>
                </a:highlight>
                <a:latin typeface="Arial"/>
                <a:ea typeface="Arial"/>
                <a:cs typeface="Arial"/>
                <a:sym typeface="Arial"/>
              </a:rPr>
              <a:t>Hence we are</a:t>
            </a:r>
            <a:r>
              <a:rPr lang="en" sz="1100">
                <a:solidFill>
                  <a:srgbClr val="202124"/>
                </a:solidFill>
                <a:highlight>
                  <a:srgbClr val="FFFFFF"/>
                </a:highlight>
                <a:latin typeface="Arial"/>
                <a:ea typeface="Arial"/>
                <a:cs typeface="Arial"/>
                <a:sym typeface="Arial"/>
              </a:rPr>
              <a:t> </a:t>
            </a:r>
            <a:r>
              <a:rPr lang="en" sz="1400">
                <a:latin typeface="Arial"/>
                <a:ea typeface="Arial"/>
                <a:cs typeface="Arial"/>
                <a:sym typeface="Arial"/>
              </a:rPr>
              <a:t>d</a:t>
            </a:r>
            <a:r>
              <a:rPr lang="en" sz="1400">
                <a:latin typeface="Arial"/>
                <a:ea typeface="Arial"/>
                <a:cs typeface="Arial"/>
                <a:sym typeface="Arial"/>
              </a:rPr>
              <a:t>eveloping a web application </a:t>
            </a:r>
            <a:r>
              <a:rPr b="1" lang="en" sz="1400">
                <a:solidFill>
                  <a:srgbClr val="FF00FF"/>
                </a:solidFill>
                <a:latin typeface="Arial"/>
                <a:ea typeface="Arial"/>
                <a:cs typeface="Arial"/>
                <a:sym typeface="Arial"/>
              </a:rPr>
              <a:t>Bloom</a:t>
            </a:r>
            <a:r>
              <a:rPr b="1" lang="en" sz="1400">
                <a:latin typeface="Arial"/>
                <a:ea typeface="Arial"/>
                <a:cs typeface="Arial"/>
                <a:sym typeface="Arial"/>
              </a:rPr>
              <a:t> </a:t>
            </a:r>
            <a:r>
              <a:rPr lang="en" sz="1400">
                <a:latin typeface="Arial"/>
                <a:ea typeface="Arial"/>
                <a:cs typeface="Arial"/>
                <a:sym typeface="Arial"/>
              </a:rPr>
              <a:t>that will be a health portal for women for getting awareness and treatment of the diseases which are mostly found in women, right now focusing on breast cancer.</a:t>
            </a:r>
            <a:endParaRPr sz="1400">
              <a:latin typeface="Arial"/>
              <a:ea typeface="Arial"/>
              <a:cs typeface="Arial"/>
              <a:sym typeface="Arial"/>
            </a:endParaRPr>
          </a:p>
          <a:p>
            <a:pPr indent="0" lvl="0" marL="0" rtl="0" algn="l">
              <a:spcBef>
                <a:spcPts val="600"/>
              </a:spcBef>
              <a:spcAft>
                <a:spcPts val="0"/>
              </a:spcAft>
              <a:buNone/>
            </a:pPr>
            <a:r>
              <a:rPr lang="en" sz="1300">
                <a:latin typeface="Arial"/>
                <a:ea typeface="Arial"/>
                <a:cs typeface="Arial"/>
                <a:sym typeface="Arial"/>
              </a:rPr>
              <a:t>They </a:t>
            </a:r>
            <a:r>
              <a:rPr lang="en" sz="1200">
                <a:latin typeface="Arial"/>
                <a:ea typeface="Arial"/>
                <a:cs typeface="Arial"/>
                <a:sym typeface="Arial"/>
              </a:rPr>
              <a:t>c</a:t>
            </a:r>
            <a:r>
              <a:rPr lang="en" sz="1400">
                <a:latin typeface="Arial"/>
                <a:ea typeface="Arial"/>
                <a:cs typeface="Arial"/>
                <a:sym typeface="Arial"/>
              </a:rPr>
              <a:t>an also schedule their appointment to meet doctors via our app. And our solution will also provide support to the women who cannot afford the treatment expenses.</a:t>
            </a:r>
            <a:r>
              <a:rPr lang="en" sz="1800">
                <a:latin typeface="Arial"/>
                <a:ea typeface="Arial"/>
                <a:cs typeface="Arial"/>
                <a:sym typeface="Arial"/>
              </a:rPr>
              <a:t> </a:t>
            </a:r>
            <a:endParaRPr sz="16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472700" y="452250"/>
            <a:ext cx="1832400" cy="671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200"/>
              <a:t>Team Details</a:t>
            </a:r>
            <a:endParaRPr sz="2200"/>
          </a:p>
        </p:txBody>
      </p:sp>
      <p:sp>
        <p:nvSpPr>
          <p:cNvPr id="209" name="Google Shape;20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32"/>
          <p:cNvPicPr preferRelativeResize="0"/>
          <p:nvPr/>
        </p:nvPicPr>
        <p:blipFill rotWithShape="1">
          <a:blip r:embed="rId3">
            <a:alphaModFix/>
          </a:blip>
          <a:srcRect b="0" l="11948" r="11948" t="0"/>
          <a:stretch/>
        </p:blipFill>
        <p:spPr>
          <a:xfrm>
            <a:off x="429276" y="1625113"/>
            <a:ext cx="1659900" cy="1659900"/>
          </a:xfrm>
          <a:prstGeom prst="ellipse">
            <a:avLst/>
          </a:prstGeom>
          <a:noFill/>
          <a:ln>
            <a:noFill/>
          </a:ln>
        </p:spPr>
      </p:pic>
      <p:sp>
        <p:nvSpPr>
          <p:cNvPr id="211" name="Google Shape;211;p32"/>
          <p:cNvSpPr txBox="1"/>
          <p:nvPr/>
        </p:nvSpPr>
        <p:spPr>
          <a:xfrm>
            <a:off x="434875" y="3429722"/>
            <a:ext cx="1659900" cy="51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nos"/>
                <a:ea typeface="Tinos"/>
                <a:cs typeface="Tinos"/>
                <a:sym typeface="Tinos"/>
              </a:rPr>
              <a:t>Riya Verma</a:t>
            </a:r>
            <a:br>
              <a:rPr lang="en">
                <a:solidFill>
                  <a:schemeClr val="lt1"/>
                </a:solidFill>
                <a:latin typeface="Tinos"/>
                <a:ea typeface="Tinos"/>
                <a:cs typeface="Tinos"/>
                <a:sym typeface="Tinos"/>
              </a:rPr>
            </a:br>
            <a:r>
              <a:rPr lang="en" sz="800">
                <a:solidFill>
                  <a:schemeClr val="lt1"/>
                </a:solidFill>
                <a:latin typeface="Tinos"/>
                <a:ea typeface="Tinos"/>
                <a:cs typeface="Tinos"/>
                <a:sym typeface="Tinos"/>
              </a:rPr>
              <a:t>TEAM LEADER</a:t>
            </a:r>
            <a:endParaRPr sz="800">
              <a:solidFill>
                <a:schemeClr val="lt1"/>
              </a:solidFill>
              <a:latin typeface="Tinos"/>
              <a:ea typeface="Tinos"/>
              <a:cs typeface="Tinos"/>
              <a:sym typeface="Tinos"/>
            </a:endParaRPr>
          </a:p>
          <a:p>
            <a:pPr indent="0" lvl="0" marL="0" rtl="0" algn="ctr">
              <a:spcBef>
                <a:spcPts val="400"/>
              </a:spcBef>
              <a:spcAft>
                <a:spcPts val="400"/>
              </a:spcAft>
              <a:buNone/>
            </a:pPr>
            <a:r>
              <a:t/>
            </a:r>
            <a:endParaRPr>
              <a:solidFill>
                <a:schemeClr val="lt1"/>
              </a:solidFill>
              <a:latin typeface="Tinos"/>
              <a:ea typeface="Tinos"/>
              <a:cs typeface="Tinos"/>
              <a:sym typeface="Tinos"/>
            </a:endParaRPr>
          </a:p>
        </p:txBody>
      </p:sp>
      <p:sp>
        <p:nvSpPr>
          <p:cNvPr id="212" name="Google Shape;212;p32"/>
          <p:cNvSpPr txBox="1"/>
          <p:nvPr/>
        </p:nvSpPr>
        <p:spPr>
          <a:xfrm>
            <a:off x="2641525" y="3429722"/>
            <a:ext cx="1659900" cy="51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nos"/>
                <a:ea typeface="Tinos"/>
                <a:cs typeface="Tinos"/>
                <a:sym typeface="Tinos"/>
              </a:rPr>
              <a:t>Shruti Sharma </a:t>
            </a:r>
            <a:br>
              <a:rPr lang="en">
                <a:solidFill>
                  <a:schemeClr val="lt1"/>
                </a:solidFill>
                <a:latin typeface="Tinos"/>
                <a:ea typeface="Tinos"/>
                <a:cs typeface="Tinos"/>
                <a:sym typeface="Tinos"/>
              </a:rPr>
            </a:br>
            <a:r>
              <a:rPr lang="en" sz="800">
                <a:solidFill>
                  <a:schemeClr val="lt1"/>
                </a:solidFill>
                <a:latin typeface="Tinos"/>
                <a:ea typeface="Tinos"/>
                <a:cs typeface="Tinos"/>
                <a:sym typeface="Tinos"/>
              </a:rPr>
              <a:t>MEMBER</a:t>
            </a:r>
            <a:endParaRPr sz="800">
              <a:solidFill>
                <a:schemeClr val="lt1"/>
              </a:solidFill>
              <a:latin typeface="Tinos"/>
              <a:ea typeface="Tinos"/>
              <a:cs typeface="Tinos"/>
              <a:sym typeface="Tinos"/>
            </a:endParaRPr>
          </a:p>
          <a:p>
            <a:pPr indent="0" lvl="0" marL="0" rtl="0" algn="ctr">
              <a:spcBef>
                <a:spcPts val="400"/>
              </a:spcBef>
              <a:spcAft>
                <a:spcPts val="400"/>
              </a:spcAft>
              <a:buNone/>
            </a:pPr>
            <a:r>
              <a:t/>
            </a:r>
            <a:endParaRPr>
              <a:solidFill>
                <a:schemeClr val="lt1"/>
              </a:solidFill>
              <a:latin typeface="Tinos"/>
              <a:ea typeface="Tinos"/>
              <a:cs typeface="Tinos"/>
              <a:sym typeface="Tinos"/>
            </a:endParaRPr>
          </a:p>
        </p:txBody>
      </p:sp>
      <p:sp>
        <p:nvSpPr>
          <p:cNvPr id="213" name="Google Shape;213;p32"/>
          <p:cNvSpPr txBox="1"/>
          <p:nvPr/>
        </p:nvSpPr>
        <p:spPr>
          <a:xfrm>
            <a:off x="6967675" y="3429722"/>
            <a:ext cx="1659900" cy="51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nos"/>
                <a:ea typeface="Tinos"/>
                <a:cs typeface="Tinos"/>
                <a:sym typeface="Tinos"/>
              </a:rPr>
              <a:t>Palvi Sabharwal</a:t>
            </a:r>
            <a:br>
              <a:rPr lang="en">
                <a:solidFill>
                  <a:schemeClr val="lt1"/>
                </a:solidFill>
                <a:latin typeface="Tinos"/>
                <a:ea typeface="Tinos"/>
                <a:cs typeface="Tinos"/>
                <a:sym typeface="Tinos"/>
              </a:rPr>
            </a:br>
            <a:r>
              <a:rPr lang="en" sz="800">
                <a:solidFill>
                  <a:schemeClr val="lt1"/>
                </a:solidFill>
                <a:latin typeface="Tinos"/>
                <a:ea typeface="Tinos"/>
                <a:cs typeface="Tinos"/>
                <a:sym typeface="Tinos"/>
              </a:rPr>
              <a:t>MEMBER</a:t>
            </a:r>
            <a:endParaRPr sz="800">
              <a:solidFill>
                <a:schemeClr val="lt1"/>
              </a:solidFill>
              <a:latin typeface="Tinos"/>
              <a:ea typeface="Tinos"/>
              <a:cs typeface="Tinos"/>
              <a:sym typeface="Tinos"/>
            </a:endParaRPr>
          </a:p>
          <a:p>
            <a:pPr indent="0" lvl="0" marL="0" rtl="0" algn="ctr">
              <a:spcBef>
                <a:spcPts val="400"/>
              </a:spcBef>
              <a:spcAft>
                <a:spcPts val="0"/>
              </a:spcAft>
              <a:buNone/>
            </a:pPr>
            <a:r>
              <a:t/>
            </a:r>
            <a:endParaRPr>
              <a:solidFill>
                <a:schemeClr val="lt1"/>
              </a:solidFill>
              <a:latin typeface="Tinos"/>
              <a:ea typeface="Tinos"/>
              <a:cs typeface="Tinos"/>
              <a:sym typeface="Tinos"/>
            </a:endParaRPr>
          </a:p>
          <a:p>
            <a:pPr indent="0" lvl="0" marL="0" rtl="0" algn="ctr">
              <a:spcBef>
                <a:spcPts val="400"/>
              </a:spcBef>
              <a:spcAft>
                <a:spcPts val="400"/>
              </a:spcAft>
              <a:buNone/>
            </a:pPr>
            <a:r>
              <a:t/>
            </a:r>
            <a:endParaRPr>
              <a:solidFill>
                <a:schemeClr val="lt1"/>
              </a:solidFill>
              <a:latin typeface="Tinos"/>
              <a:ea typeface="Tinos"/>
              <a:cs typeface="Tinos"/>
              <a:sym typeface="Tinos"/>
            </a:endParaRPr>
          </a:p>
        </p:txBody>
      </p:sp>
      <p:pic>
        <p:nvPicPr>
          <p:cNvPr id="214" name="Google Shape;214;p32"/>
          <p:cNvPicPr preferRelativeResize="0"/>
          <p:nvPr/>
        </p:nvPicPr>
        <p:blipFill rotWithShape="1">
          <a:blip r:embed="rId4">
            <a:alphaModFix/>
          </a:blip>
          <a:srcRect b="0" l="0" r="0" t="0"/>
          <a:stretch/>
        </p:blipFill>
        <p:spPr>
          <a:xfrm>
            <a:off x="6964100" y="1594775"/>
            <a:ext cx="1712400" cy="1712400"/>
          </a:xfrm>
          <a:prstGeom prst="ellipse">
            <a:avLst/>
          </a:prstGeom>
          <a:noFill/>
          <a:ln>
            <a:noFill/>
          </a:ln>
        </p:spPr>
      </p:pic>
      <p:pic>
        <p:nvPicPr>
          <p:cNvPr id="215" name="Google Shape;215;p32"/>
          <p:cNvPicPr preferRelativeResize="0"/>
          <p:nvPr/>
        </p:nvPicPr>
        <p:blipFill rotWithShape="1">
          <a:blip r:embed="rId5">
            <a:alphaModFix/>
          </a:blip>
          <a:srcRect b="0" l="0" r="0" t="0"/>
          <a:stretch/>
        </p:blipFill>
        <p:spPr>
          <a:xfrm>
            <a:off x="2590038" y="1625113"/>
            <a:ext cx="1659900" cy="1659900"/>
          </a:xfrm>
          <a:prstGeom prst="ellipse">
            <a:avLst/>
          </a:prstGeom>
          <a:noFill/>
          <a:ln>
            <a:noFill/>
          </a:ln>
        </p:spPr>
      </p:pic>
      <p:sp>
        <p:nvSpPr>
          <p:cNvPr id="216" name="Google Shape;216;p32"/>
          <p:cNvSpPr txBox="1"/>
          <p:nvPr/>
        </p:nvSpPr>
        <p:spPr>
          <a:xfrm>
            <a:off x="-111100"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400"/>
              </a:spcAft>
              <a:buNone/>
            </a:pPr>
            <a:r>
              <a:t/>
            </a:r>
            <a:endParaRPr/>
          </a:p>
        </p:txBody>
      </p:sp>
      <p:sp>
        <p:nvSpPr>
          <p:cNvPr id="217" name="Google Shape;217;p32"/>
          <p:cNvSpPr txBox="1"/>
          <p:nvPr/>
        </p:nvSpPr>
        <p:spPr>
          <a:xfrm>
            <a:off x="4804600" y="3429722"/>
            <a:ext cx="1659900" cy="51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Tinos"/>
                <a:ea typeface="Tinos"/>
                <a:cs typeface="Tinos"/>
                <a:sym typeface="Tinos"/>
              </a:rPr>
              <a:t>Divyanshi Oberoi</a:t>
            </a:r>
            <a:br>
              <a:rPr lang="en">
                <a:solidFill>
                  <a:schemeClr val="lt1"/>
                </a:solidFill>
                <a:latin typeface="Tinos"/>
                <a:ea typeface="Tinos"/>
                <a:cs typeface="Tinos"/>
                <a:sym typeface="Tinos"/>
              </a:rPr>
            </a:br>
            <a:r>
              <a:rPr lang="en" sz="800">
                <a:solidFill>
                  <a:schemeClr val="lt1"/>
                </a:solidFill>
                <a:latin typeface="Tinos"/>
                <a:ea typeface="Tinos"/>
                <a:cs typeface="Tinos"/>
                <a:sym typeface="Tinos"/>
              </a:rPr>
              <a:t>MEMBER</a:t>
            </a:r>
            <a:endParaRPr sz="800">
              <a:solidFill>
                <a:schemeClr val="lt1"/>
              </a:solidFill>
              <a:latin typeface="Tinos"/>
              <a:ea typeface="Tinos"/>
              <a:cs typeface="Tinos"/>
              <a:sym typeface="Tinos"/>
            </a:endParaRPr>
          </a:p>
          <a:p>
            <a:pPr indent="0" lvl="0" marL="0" rtl="0" algn="ctr">
              <a:spcBef>
                <a:spcPts val="400"/>
              </a:spcBef>
              <a:spcAft>
                <a:spcPts val="0"/>
              </a:spcAft>
              <a:buNone/>
            </a:pPr>
            <a:r>
              <a:t/>
            </a:r>
            <a:endParaRPr>
              <a:solidFill>
                <a:schemeClr val="lt1"/>
              </a:solidFill>
              <a:latin typeface="Tinos"/>
              <a:ea typeface="Tinos"/>
              <a:cs typeface="Tinos"/>
              <a:sym typeface="Tinos"/>
            </a:endParaRPr>
          </a:p>
          <a:p>
            <a:pPr indent="0" lvl="0" marL="0" rtl="0" algn="ctr">
              <a:spcBef>
                <a:spcPts val="400"/>
              </a:spcBef>
              <a:spcAft>
                <a:spcPts val="400"/>
              </a:spcAft>
              <a:buNone/>
            </a:pPr>
            <a:r>
              <a:t/>
            </a:r>
            <a:endParaRPr>
              <a:solidFill>
                <a:schemeClr val="lt1"/>
              </a:solidFill>
              <a:latin typeface="Tinos"/>
              <a:ea typeface="Tinos"/>
              <a:cs typeface="Tinos"/>
              <a:sym typeface="Tinos"/>
            </a:endParaRPr>
          </a:p>
        </p:txBody>
      </p:sp>
      <p:sp>
        <p:nvSpPr>
          <p:cNvPr id="218" name="Google Shape;218;p32"/>
          <p:cNvSpPr txBox="1"/>
          <p:nvPr/>
        </p:nvSpPr>
        <p:spPr>
          <a:xfrm>
            <a:off x="4846425" y="3207875"/>
            <a:ext cx="22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nos"/>
              <a:ea typeface="Tinos"/>
              <a:cs typeface="Tinos"/>
              <a:sym typeface="Tinos"/>
            </a:endParaRPr>
          </a:p>
        </p:txBody>
      </p:sp>
      <p:pic>
        <p:nvPicPr>
          <p:cNvPr id="219" name="Google Shape;219;p32"/>
          <p:cNvPicPr preferRelativeResize="0"/>
          <p:nvPr/>
        </p:nvPicPr>
        <p:blipFill rotWithShape="1">
          <a:blip r:embed="rId6">
            <a:alphaModFix/>
          </a:blip>
          <a:srcRect b="27971" l="3530" r="18702" t="12029"/>
          <a:stretch/>
        </p:blipFill>
        <p:spPr>
          <a:xfrm>
            <a:off x="4750825" y="1602925"/>
            <a:ext cx="1712400" cy="17043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idx="4294967295" type="ctrTitle"/>
          </p:nvPr>
        </p:nvSpPr>
        <p:spPr>
          <a:xfrm>
            <a:off x="685800" y="4183201"/>
            <a:ext cx="7772400" cy="9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Thank You!</a:t>
            </a:r>
            <a:endParaRPr sz="2400">
              <a:solidFill>
                <a:srgbClr val="FFFFFF"/>
              </a:solidFill>
            </a:endParaRPr>
          </a:p>
        </p:txBody>
      </p:sp>
      <p:sp>
        <p:nvSpPr>
          <p:cNvPr id="225" name="Google Shape;225;p33"/>
          <p:cNvSpPr/>
          <p:nvPr/>
        </p:nvSpPr>
        <p:spPr>
          <a:xfrm>
            <a:off x="4396959" y="4383260"/>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rgbClr val="ECC1C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3"/>
          <p:cNvSpPr txBox="1"/>
          <p:nvPr>
            <p:ph idx="12" type="sldNum"/>
          </p:nvPr>
        </p:nvSpPr>
        <p:spPr>
          <a:xfrm>
            <a:off x="8709184" y="49022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33"/>
          <p:cNvPicPr preferRelativeResize="0"/>
          <p:nvPr/>
        </p:nvPicPr>
        <p:blipFill rotWithShape="1">
          <a:blip r:embed="rId3">
            <a:alphaModFix/>
          </a:blip>
          <a:srcRect b="14101" l="0" r="0" t="14101"/>
          <a:stretch/>
        </p:blipFill>
        <p:spPr>
          <a:xfrm>
            <a:off x="608475" y="277106"/>
            <a:ext cx="7927025" cy="3794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graphicFrame>
        <p:nvGraphicFramePr>
          <p:cNvPr id="104" name="Google Shape;104;p17"/>
          <p:cNvGraphicFramePr/>
          <p:nvPr/>
        </p:nvGraphicFramePr>
        <p:xfrm>
          <a:off x="1149675" y="646500"/>
          <a:ext cx="3000000" cy="3000000"/>
        </p:xfrm>
        <a:graphic>
          <a:graphicData uri="http://schemas.openxmlformats.org/drawingml/2006/table">
            <a:tbl>
              <a:tblPr>
                <a:noFill/>
                <a:tableStyleId>{1618A04F-7BE0-4A1F-B891-DB5BEF8B0F93}</a:tableStyleId>
              </a:tblPr>
              <a:tblGrid>
                <a:gridCol w="3422325"/>
                <a:gridCol w="3422325"/>
              </a:tblGrid>
              <a:tr h="390300">
                <a:tc>
                  <a:txBody>
                    <a:bodyPr/>
                    <a:lstStyle/>
                    <a:p>
                      <a:pPr indent="0" lvl="0" marL="0" rtl="0" algn="l">
                        <a:spcBef>
                          <a:spcPts val="0"/>
                        </a:spcBef>
                        <a:spcAft>
                          <a:spcPts val="0"/>
                        </a:spcAft>
                        <a:buNone/>
                      </a:pPr>
                      <a:r>
                        <a:rPr b="1" lang="en" sz="1500">
                          <a:solidFill>
                            <a:schemeClr val="lt1"/>
                          </a:solidFill>
                        </a:rPr>
                        <a:t>CONTENT</a:t>
                      </a:r>
                      <a:endParaRPr b="1" sz="1500">
                        <a:solidFill>
                          <a:schemeClr val="lt1"/>
                        </a:solidFill>
                      </a:endParaRPr>
                    </a:p>
                  </a:txBody>
                  <a:tcPr marT="91425" marB="91425" marR="91425" marL="91425"/>
                </a:tc>
                <a:tc>
                  <a:txBody>
                    <a:bodyPr/>
                    <a:lstStyle/>
                    <a:p>
                      <a:pPr indent="0" lvl="0" marL="0" rtl="0" algn="l">
                        <a:spcBef>
                          <a:spcPts val="0"/>
                        </a:spcBef>
                        <a:spcAft>
                          <a:spcPts val="0"/>
                        </a:spcAft>
                        <a:buNone/>
                      </a:pPr>
                      <a:r>
                        <a:rPr b="1" lang="en" sz="1500">
                          <a:solidFill>
                            <a:schemeClr val="lt1"/>
                          </a:solidFill>
                        </a:rPr>
                        <a:t>PAGE NO.</a:t>
                      </a:r>
                      <a:endParaRPr b="1" sz="1500">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Case Study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Motivation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5</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Problem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6</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Objective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a:t>
                      </a:r>
                      <a:endParaRPr>
                        <a:solidFill>
                          <a:schemeClr val="lt1"/>
                        </a:solidFill>
                      </a:endParaRPr>
                    </a:p>
                  </a:txBody>
                  <a:tcPr marT="91425" marB="91425" marR="91425" marL="91425"/>
                </a:tc>
              </a:tr>
              <a:tr h="361350">
                <a:tc>
                  <a:txBody>
                    <a:bodyPr/>
                    <a:lstStyle/>
                    <a:p>
                      <a:pPr indent="0" lvl="0" marL="0" rtl="0" algn="l">
                        <a:spcBef>
                          <a:spcPts val="0"/>
                        </a:spcBef>
                        <a:spcAft>
                          <a:spcPts val="0"/>
                        </a:spcAft>
                        <a:buNone/>
                      </a:pPr>
                      <a:r>
                        <a:rPr lang="en">
                          <a:solidFill>
                            <a:schemeClr val="lt1"/>
                          </a:solidFill>
                        </a:rPr>
                        <a:t>Solution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a:t>
                      </a:r>
                      <a:endParaRPr>
                        <a:solidFill>
                          <a:schemeClr val="lt1"/>
                        </a:solidFill>
                      </a:endParaRPr>
                    </a:p>
                  </a:txBody>
                  <a:tcPr marT="91425" marB="91425" marR="91425" marL="91425"/>
                </a:tc>
              </a:tr>
              <a:tr h="361350">
                <a:tc>
                  <a:txBody>
                    <a:bodyPr/>
                    <a:lstStyle/>
                    <a:p>
                      <a:pPr indent="0" lvl="0" marL="0" rtl="0" algn="l">
                        <a:spcBef>
                          <a:spcPts val="0"/>
                        </a:spcBef>
                        <a:spcAft>
                          <a:spcPts val="0"/>
                        </a:spcAft>
                        <a:buNone/>
                      </a:pPr>
                      <a:r>
                        <a:rPr lang="en">
                          <a:solidFill>
                            <a:schemeClr val="lt1"/>
                          </a:solidFill>
                        </a:rPr>
                        <a:t>Technology Stack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App Structure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12</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Working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14</a:t>
                      </a:r>
                      <a:endParaRPr>
                        <a:solidFill>
                          <a:schemeClr val="lt1"/>
                        </a:solidFill>
                      </a:endParaRPr>
                    </a:p>
                  </a:txBody>
                  <a:tcPr marT="91425" marB="91425" marR="91425" marL="91425"/>
                </a:tc>
              </a:tr>
              <a:tr h="390300">
                <a:tc>
                  <a:txBody>
                    <a:bodyPr/>
                    <a:lstStyle/>
                    <a:p>
                      <a:pPr indent="0" lvl="0" marL="0" rtl="0" algn="l">
                        <a:spcBef>
                          <a:spcPts val="0"/>
                        </a:spcBef>
                        <a:spcAft>
                          <a:spcPts val="0"/>
                        </a:spcAft>
                        <a:buNone/>
                      </a:pPr>
                      <a:r>
                        <a:rPr lang="en">
                          <a:solidFill>
                            <a:schemeClr val="lt1"/>
                          </a:solidFill>
                        </a:rPr>
                        <a:t>Future Scope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15</a:t>
                      </a:r>
                      <a:endParaRPr>
                        <a:solidFill>
                          <a:schemeClr val="lt1"/>
                        </a:solidFill>
                      </a:endParaRPr>
                    </a:p>
                  </a:txBody>
                  <a:tcPr marT="91425" marB="91425" marR="91425" marL="91425"/>
                </a:tc>
              </a:tr>
              <a:tr h="207350">
                <a:tc>
                  <a:txBody>
                    <a:bodyPr/>
                    <a:lstStyle/>
                    <a:p>
                      <a:pPr indent="0" lvl="0" marL="0" rtl="0" algn="l">
                        <a:spcBef>
                          <a:spcPts val="0"/>
                        </a:spcBef>
                        <a:spcAft>
                          <a:spcPts val="0"/>
                        </a:spcAft>
                        <a:buNone/>
                      </a:pPr>
                      <a:r>
                        <a:rPr lang="en">
                          <a:solidFill>
                            <a:schemeClr val="lt1"/>
                          </a:solidFill>
                        </a:rPr>
                        <a:t>Conclusion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16</a:t>
                      </a:r>
                      <a:endParaRPr>
                        <a:solidFill>
                          <a:schemeClr val="lt1"/>
                        </a:solidFill>
                      </a:endParaRPr>
                    </a:p>
                  </a:txBody>
                  <a:tcPr marT="91425" marB="91425" marR="91425" marL="91425"/>
                </a:tc>
              </a:tr>
            </a:tbl>
          </a:graphicData>
        </a:graphic>
      </p:graphicFrame>
      <p:sp>
        <p:nvSpPr>
          <p:cNvPr id="105" name="Google Shape;105;p17"/>
          <p:cNvSpPr txBox="1"/>
          <p:nvPr/>
        </p:nvSpPr>
        <p:spPr>
          <a:xfrm>
            <a:off x="3061200" y="0"/>
            <a:ext cx="302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1"/>
                </a:solidFill>
                <a:latin typeface="Tinos"/>
                <a:ea typeface="Tinos"/>
                <a:cs typeface="Tinos"/>
                <a:sym typeface="Tinos"/>
              </a:rPr>
              <a:t>INDEX</a:t>
            </a:r>
            <a:endParaRPr b="1" sz="3000">
              <a:solidFill>
                <a:schemeClr val="lt1"/>
              </a:solidFill>
              <a:latin typeface="Tinos"/>
              <a:ea typeface="Tinos"/>
              <a:cs typeface="Tinos"/>
              <a:sym typeface="Tinos"/>
            </a:endParaRPr>
          </a:p>
        </p:txBody>
      </p:sp>
      <p:sp>
        <p:nvSpPr>
          <p:cNvPr id="106" name="Google Shape;10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594573" y="547515"/>
            <a:ext cx="1613400" cy="85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t>Case Study </a:t>
            </a:r>
            <a:endParaRPr sz="2200"/>
          </a:p>
        </p:txBody>
      </p:sp>
      <p:sp>
        <p:nvSpPr>
          <p:cNvPr id="112" name="Google Shape;112;p18"/>
          <p:cNvSpPr txBox="1"/>
          <p:nvPr>
            <p:ph idx="1" type="body"/>
          </p:nvPr>
        </p:nvSpPr>
        <p:spPr>
          <a:xfrm>
            <a:off x="2798250" y="958750"/>
            <a:ext cx="5503800" cy="324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A few days back , my housekeeper named Shanti , 52 year old ,asked help from me. She had pain in her chest from 2 weeks. She went to her locality hospital but nothing was diagnosed. And then she told me about this. I took her to hospital and after certain visits it was diagnosed that she is suffering from Breast Cancer. It was so hard for her and for me after hearing this. </a:t>
            </a:r>
            <a:endParaRPr sz="1700"/>
          </a:p>
          <a:p>
            <a:pPr indent="0" lvl="0" marL="0" rtl="0" algn="l">
              <a:spcBef>
                <a:spcPts val="600"/>
              </a:spcBef>
              <a:spcAft>
                <a:spcPts val="0"/>
              </a:spcAft>
              <a:buNone/>
            </a:pPr>
            <a:r>
              <a:rPr lang="en" sz="1700"/>
              <a:t>From this, I got inspiration to help other women like Shanti to get early predictions of such fatal disease like Breast Cancer and spread awareness about this so that many lives could save. </a:t>
            </a:r>
            <a:endParaRPr sz="1700"/>
          </a:p>
        </p:txBody>
      </p:sp>
      <p:sp>
        <p:nvSpPr>
          <p:cNvPr id="113" name="Google Shape;11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93900" y="441150"/>
            <a:ext cx="1832400" cy="671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2200"/>
              <a:t>Statistics</a:t>
            </a:r>
            <a:endParaRPr sz="2200"/>
          </a:p>
        </p:txBody>
      </p:sp>
      <p:sp>
        <p:nvSpPr>
          <p:cNvPr id="119" name="Google Shape;11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9"/>
          <p:cNvPicPr preferRelativeResize="0"/>
          <p:nvPr/>
        </p:nvPicPr>
        <p:blipFill rotWithShape="1">
          <a:blip r:embed="rId3">
            <a:alphaModFix/>
          </a:blip>
          <a:srcRect b="0" l="0" r="0" t="0"/>
          <a:stretch/>
        </p:blipFill>
        <p:spPr>
          <a:xfrm>
            <a:off x="332025" y="1305763"/>
            <a:ext cx="5877676" cy="1590425"/>
          </a:xfrm>
          <a:prstGeom prst="rect">
            <a:avLst/>
          </a:prstGeom>
          <a:noFill/>
          <a:ln>
            <a:noFill/>
          </a:ln>
        </p:spPr>
      </p:pic>
      <p:pic>
        <p:nvPicPr>
          <p:cNvPr id="121" name="Google Shape;121;p19"/>
          <p:cNvPicPr preferRelativeResize="0"/>
          <p:nvPr/>
        </p:nvPicPr>
        <p:blipFill>
          <a:blip r:embed="rId4">
            <a:alphaModFix/>
          </a:blip>
          <a:stretch>
            <a:fillRect/>
          </a:stretch>
        </p:blipFill>
        <p:spPr>
          <a:xfrm>
            <a:off x="3650938" y="141200"/>
            <a:ext cx="5286599" cy="1164575"/>
          </a:xfrm>
          <a:prstGeom prst="rect">
            <a:avLst/>
          </a:prstGeom>
          <a:noFill/>
          <a:ln>
            <a:noFill/>
          </a:ln>
        </p:spPr>
      </p:pic>
      <p:pic>
        <p:nvPicPr>
          <p:cNvPr id="122" name="Google Shape;122;p19"/>
          <p:cNvPicPr preferRelativeResize="0"/>
          <p:nvPr/>
        </p:nvPicPr>
        <p:blipFill>
          <a:blip r:embed="rId5">
            <a:alphaModFix/>
          </a:blip>
          <a:stretch>
            <a:fillRect/>
          </a:stretch>
        </p:blipFill>
        <p:spPr>
          <a:xfrm>
            <a:off x="6080025" y="1415187"/>
            <a:ext cx="2857500" cy="1371600"/>
          </a:xfrm>
          <a:prstGeom prst="rect">
            <a:avLst/>
          </a:prstGeom>
          <a:noFill/>
          <a:ln cap="flat" cmpd="sng" w="38100">
            <a:solidFill>
              <a:schemeClr val="dk2"/>
            </a:solidFill>
            <a:prstDash val="solid"/>
            <a:round/>
            <a:headEnd len="sm" w="sm" type="none"/>
            <a:tailEnd len="sm" w="sm" type="none"/>
          </a:ln>
        </p:spPr>
      </p:pic>
      <p:pic>
        <p:nvPicPr>
          <p:cNvPr id="123" name="Google Shape;123;p19"/>
          <p:cNvPicPr preferRelativeResize="0"/>
          <p:nvPr/>
        </p:nvPicPr>
        <p:blipFill>
          <a:blip r:embed="rId6">
            <a:alphaModFix/>
          </a:blip>
          <a:stretch>
            <a:fillRect/>
          </a:stretch>
        </p:blipFill>
        <p:spPr>
          <a:xfrm>
            <a:off x="278375" y="3089100"/>
            <a:ext cx="4105000" cy="1860250"/>
          </a:xfrm>
          <a:prstGeom prst="rect">
            <a:avLst/>
          </a:prstGeom>
          <a:noFill/>
          <a:ln cap="flat" cmpd="sng" w="28575">
            <a:solidFill>
              <a:schemeClr val="dk2"/>
            </a:solidFill>
            <a:prstDash val="solid"/>
            <a:round/>
            <a:headEnd len="sm" w="sm" type="none"/>
            <a:tailEnd len="sm" w="sm" type="none"/>
          </a:ln>
        </p:spPr>
      </p:pic>
      <p:pic>
        <p:nvPicPr>
          <p:cNvPr id="124" name="Google Shape;124;p19"/>
          <p:cNvPicPr preferRelativeResize="0"/>
          <p:nvPr/>
        </p:nvPicPr>
        <p:blipFill>
          <a:blip r:embed="rId7">
            <a:alphaModFix/>
          </a:blip>
          <a:stretch>
            <a:fillRect/>
          </a:stretch>
        </p:blipFill>
        <p:spPr>
          <a:xfrm>
            <a:off x="4662100" y="3006825"/>
            <a:ext cx="4275425" cy="194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30" name="Google Shape;130;p20"/>
          <p:cNvSpPr txBox="1"/>
          <p:nvPr/>
        </p:nvSpPr>
        <p:spPr>
          <a:xfrm>
            <a:off x="1305900" y="760250"/>
            <a:ext cx="65322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nos"/>
                <a:ea typeface="Tinos"/>
                <a:cs typeface="Tinos"/>
                <a:sym typeface="Tinos"/>
              </a:rPr>
              <a:t>Women empowering is an important issue. Several methods have been introduced to empower women. Health information seeking is one of the most important activities in this regard.</a:t>
            </a:r>
            <a:endParaRPr sz="1700">
              <a:solidFill>
                <a:schemeClr val="dk1"/>
              </a:solidFill>
              <a:latin typeface="Tinos"/>
              <a:ea typeface="Tinos"/>
              <a:cs typeface="Tinos"/>
              <a:sym typeface="Tinos"/>
            </a:endParaRPr>
          </a:p>
          <a:p>
            <a:pPr indent="0" lvl="0" marL="0" rtl="0" algn="l">
              <a:spcBef>
                <a:spcPts val="0"/>
              </a:spcBef>
              <a:spcAft>
                <a:spcPts val="0"/>
              </a:spcAft>
              <a:buNone/>
            </a:pPr>
            <a:r>
              <a:rPr lang="en" sz="1700">
                <a:solidFill>
                  <a:schemeClr val="dk1"/>
                </a:solidFill>
                <a:latin typeface="Tinos"/>
                <a:ea typeface="Tinos"/>
                <a:cs typeface="Tinos"/>
                <a:sym typeface="Tinos"/>
              </a:rPr>
              <a:t>It is important for women to take care of their health and take necessary precautions at right time.</a:t>
            </a:r>
            <a:endParaRPr sz="1700">
              <a:solidFill>
                <a:schemeClr val="dk1"/>
              </a:solidFill>
              <a:latin typeface="Tinos"/>
              <a:ea typeface="Tinos"/>
              <a:cs typeface="Tinos"/>
              <a:sym typeface="Tinos"/>
            </a:endParaRPr>
          </a:p>
          <a:p>
            <a:pPr indent="0" lvl="0" marL="0" rtl="0" algn="l">
              <a:spcBef>
                <a:spcPts val="0"/>
              </a:spcBef>
              <a:spcAft>
                <a:spcPts val="0"/>
              </a:spcAft>
              <a:buNone/>
            </a:pPr>
            <a:r>
              <a:t/>
            </a:r>
            <a:endParaRPr sz="1700">
              <a:solidFill>
                <a:schemeClr val="dk1"/>
              </a:solidFill>
              <a:latin typeface="Tinos"/>
              <a:ea typeface="Tinos"/>
              <a:cs typeface="Tinos"/>
              <a:sym typeface="Tinos"/>
            </a:endParaRPr>
          </a:p>
          <a:p>
            <a:pPr indent="-323850" lvl="0" marL="457200" rtl="0" algn="l">
              <a:spcBef>
                <a:spcPts val="0"/>
              </a:spcBef>
              <a:spcAft>
                <a:spcPts val="0"/>
              </a:spcAft>
              <a:buClr>
                <a:schemeClr val="dk1"/>
              </a:buClr>
              <a:buSzPts val="1500"/>
              <a:buFont typeface="Tinos"/>
              <a:buChar char="▹"/>
            </a:pPr>
            <a:r>
              <a:rPr lang="en" sz="1600">
                <a:solidFill>
                  <a:schemeClr val="dk1"/>
                </a:solidFill>
                <a:highlight>
                  <a:srgbClr val="FFFFFF"/>
                </a:highlight>
                <a:latin typeface="Tinos"/>
                <a:ea typeface="Tinos"/>
                <a:cs typeface="Tinos"/>
                <a:sym typeface="Tinos"/>
              </a:rPr>
              <a:t>Women get marginalised when it comes to accessing the highest level of public healthcare in India, according to a study conducted at a large, tertiary hospital, the All India Institute of Medical Sciences (AIIMS) in New Delhi.</a:t>
            </a:r>
            <a:endParaRPr sz="1600">
              <a:solidFill>
                <a:schemeClr val="dk1"/>
              </a:solidFill>
              <a:highlight>
                <a:srgbClr val="FFFFFF"/>
              </a:highlight>
              <a:latin typeface="Tinos"/>
              <a:ea typeface="Tinos"/>
              <a:cs typeface="Tinos"/>
              <a:sym typeface="Tinos"/>
            </a:endParaRPr>
          </a:p>
          <a:p>
            <a:pPr indent="-323850" lvl="0" marL="457200" rtl="0" algn="l">
              <a:spcBef>
                <a:spcPts val="0"/>
              </a:spcBef>
              <a:spcAft>
                <a:spcPts val="0"/>
              </a:spcAft>
              <a:buClr>
                <a:schemeClr val="dk1"/>
              </a:buClr>
              <a:buSzPts val="1500"/>
              <a:buFont typeface="Tinos"/>
              <a:buChar char="▹"/>
            </a:pPr>
            <a:r>
              <a:rPr lang="en" sz="1600">
                <a:solidFill>
                  <a:schemeClr val="dk1"/>
                </a:solidFill>
                <a:highlight>
                  <a:srgbClr val="FFFFFF"/>
                </a:highlight>
                <a:latin typeface="Tinos"/>
                <a:ea typeface="Tinos"/>
                <a:cs typeface="Tinos"/>
                <a:sym typeface="Tinos"/>
              </a:rPr>
              <a:t>Although India has seen steady improvement in tertiary healthcare in the past few years, women are still the last to receive treatment</a:t>
            </a:r>
            <a:r>
              <a:rPr lang="en" sz="1700">
                <a:solidFill>
                  <a:schemeClr val="dk1"/>
                </a:solidFill>
                <a:highlight>
                  <a:srgbClr val="FFFFFF"/>
                </a:highlight>
                <a:latin typeface="Tinos"/>
                <a:ea typeface="Tinos"/>
                <a:cs typeface="Tinos"/>
                <a:sym typeface="Tinos"/>
              </a:rPr>
              <a:t>.</a:t>
            </a:r>
            <a:br>
              <a:rPr lang="en" sz="1700">
                <a:solidFill>
                  <a:schemeClr val="dk1"/>
                </a:solidFill>
                <a:latin typeface="Tinos"/>
                <a:ea typeface="Tinos"/>
                <a:cs typeface="Tinos"/>
                <a:sym typeface="Tinos"/>
              </a:rPr>
            </a:br>
            <a:r>
              <a:rPr lang="en" sz="1700">
                <a:solidFill>
                  <a:schemeClr val="dk1"/>
                </a:solidFill>
                <a:latin typeface="Tinos"/>
                <a:ea typeface="Tinos"/>
                <a:cs typeface="Tinos"/>
                <a:sym typeface="Tinos"/>
              </a:rPr>
              <a:t> </a:t>
            </a:r>
            <a:endParaRPr sz="1700">
              <a:solidFill>
                <a:schemeClr val="dk1"/>
              </a:solidFill>
              <a:latin typeface="Tinos"/>
              <a:ea typeface="Tinos"/>
              <a:cs typeface="Tinos"/>
              <a:sym typeface="Tinos"/>
            </a:endParaRPr>
          </a:p>
          <a:p>
            <a:pPr indent="0" lvl="0" marL="0" rtl="0" algn="l">
              <a:spcBef>
                <a:spcPts val="0"/>
              </a:spcBef>
              <a:spcAft>
                <a:spcPts val="0"/>
              </a:spcAft>
              <a:buNone/>
            </a:pPr>
            <a:r>
              <a:t/>
            </a:r>
            <a:endParaRPr sz="1700">
              <a:latin typeface="Tinos"/>
              <a:ea typeface="Tinos"/>
              <a:cs typeface="Tinos"/>
              <a:sym typeface="Tinos"/>
            </a:endParaRPr>
          </a:p>
        </p:txBody>
      </p:sp>
      <p:sp>
        <p:nvSpPr>
          <p:cNvPr id="131" name="Google Shape;131;p20"/>
          <p:cNvSpPr txBox="1"/>
          <p:nvPr/>
        </p:nvSpPr>
        <p:spPr>
          <a:xfrm>
            <a:off x="1477600" y="4250700"/>
            <a:ext cx="63987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2200">
                <a:solidFill>
                  <a:schemeClr val="lt1"/>
                </a:solidFill>
                <a:latin typeface="Playfair Display"/>
                <a:ea typeface="Playfair Display"/>
                <a:cs typeface="Playfair Display"/>
                <a:sym typeface="Playfair Display"/>
              </a:rPr>
              <a:t>Motivation</a:t>
            </a:r>
            <a:endParaRPr b="1" i="1" sz="22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Tinos"/>
              <a:ea typeface="Tinos"/>
              <a:cs typeface="Tinos"/>
              <a:sym typeface="Tinos"/>
            </a:endParaRPr>
          </a:p>
          <a:p>
            <a:pPr indent="0" lvl="0" marL="0" rtl="0" algn="ctr">
              <a:spcBef>
                <a:spcPts val="0"/>
              </a:spcBef>
              <a:spcAft>
                <a:spcPts val="0"/>
              </a:spcAft>
              <a:buNone/>
            </a:pPr>
            <a:r>
              <a:t/>
            </a:r>
            <a:endParaRPr>
              <a:latin typeface="Tinos"/>
              <a:ea typeface="Tinos"/>
              <a:cs typeface="Tinos"/>
              <a:sym typeface="Tino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722075" y="611000"/>
            <a:ext cx="12888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2200">
                <a:solidFill>
                  <a:schemeClr val="lt1"/>
                </a:solidFill>
                <a:latin typeface="Playfair Display"/>
                <a:ea typeface="Playfair Display"/>
                <a:cs typeface="Playfair Display"/>
                <a:sym typeface="Playfair Display"/>
              </a:rPr>
              <a:t>Problem</a:t>
            </a:r>
            <a:endParaRPr b="1" i="1" sz="22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Tinos"/>
              <a:ea typeface="Tinos"/>
              <a:cs typeface="Tinos"/>
              <a:sym typeface="Tinos"/>
            </a:endParaRPr>
          </a:p>
        </p:txBody>
      </p:sp>
      <p:sp>
        <p:nvSpPr>
          <p:cNvPr id="137" name="Google Shape;137;p21"/>
          <p:cNvSpPr txBox="1"/>
          <p:nvPr/>
        </p:nvSpPr>
        <p:spPr>
          <a:xfrm>
            <a:off x="2660350" y="953875"/>
            <a:ext cx="5536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nos"/>
                <a:ea typeface="Tinos"/>
                <a:cs typeface="Tinos"/>
                <a:sym typeface="Tinos"/>
              </a:rPr>
              <a:t>There is not any application available that helps in awaring women regarding the women specific diseases and on the same time help them to take care of themselves.</a:t>
            </a:r>
            <a:br>
              <a:rPr lang="en" sz="1700">
                <a:solidFill>
                  <a:schemeClr val="dk1"/>
                </a:solidFill>
                <a:latin typeface="Tinos"/>
                <a:ea typeface="Tinos"/>
                <a:cs typeface="Tinos"/>
                <a:sym typeface="Tinos"/>
              </a:rPr>
            </a:br>
            <a:r>
              <a:rPr lang="en" sz="1700">
                <a:solidFill>
                  <a:schemeClr val="dk1"/>
                </a:solidFill>
                <a:latin typeface="Tinos"/>
                <a:ea typeface="Tinos"/>
                <a:cs typeface="Tinos"/>
                <a:sym typeface="Tinos"/>
              </a:rPr>
              <a:t>For vulnerable women, we will provide a monetary support collected as fund so that they can have their treatment done without any obstacle.</a:t>
            </a:r>
            <a:br>
              <a:rPr lang="en" sz="1700">
                <a:solidFill>
                  <a:schemeClr val="dk1"/>
                </a:solidFill>
                <a:latin typeface="Tinos"/>
                <a:ea typeface="Tinos"/>
                <a:cs typeface="Tinos"/>
                <a:sym typeface="Tinos"/>
              </a:rPr>
            </a:br>
            <a:br>
              <a:rPr lang="en" sz="1700">
                <a:solidFill>
                  <a:schemeClr val="dk1"/>
                </a:solidFill>
                <a:latin typeface="Tinos"/>
                <a:ea typeface="Tinos"/>
                <a:cs typeface="Tinos"/>
                <a:sym typeface="Tinos"/>
              </a:rPr>
            </a:br>
            <a:r>
              <a:rPr i="1" lang="en" sz="1500">
                <a:solidFill>
                  <a:schemeClr val="dk1"/>
                </a:solidFill>
                <a:latin typeface="Tinos"/>
                <a:ea typeface="Tinos"/>
                <a:cs typeface="Tinos"/>
                <a:sym typeface="Tinos"/>
              </a:rPr>
              <a:t>For example, Breast cancer is a type of cancer that starts when cells begin to grow out of control and can led to death. As breast cancer is major issue which cannot be neglected so precautions and treatment is mandatory for it. </a:t>
            </a:r>
            <a:br>
              <a:rPr i="1" lang="en" sz="1500">
                <a:solidFill>
                  <a:schemeClr val="dk1"/>
                </a:solidFill>
                <a:latin typeface="Tinos"/>
                <a:ea typeface="Tinos"/>
                <a:cs typeface="Tinos"/>
                <a:sym typeface="Tinos"/>
              </a:rPr>
            </a:br>
            <a:r>
              <a:rPr i="1" lang="en" sz="1500">
                <a:solidFill>
                  <a:schemeClr val="dk1"/>
                </a:solidFill>
                <a:latin typeface="Tinos"/>
                <a:ea typeface="Tinos"/>
                <a:cs typeface="Tinos"/>
                <a:sym typeface="Tinos"/>
              </a:rPr>
              <a:t>There are many such diseases that are ignored for which we are developing a solution.</a:t>
            </a:r>
            <a:r>
              <a:rPr lang="en" sz="1600">
                <a:solidFill>
                  <a:schemeClr val="dk1"/>
                </a:solidFill>
                <a:latin typeface="Tinos"/>
                <a:ea typeface="Tinos"/>
                <a:cs typeface="Tinos"/>
                <a:sym typeface="Tinos"/>
              </a:rPr>
              <a:t> </a:t>
            </a:r>
            <a:endParaRPr sz="1600">
              <a:solidFill>
                <a:schemeClr val="dk1"/>
              </a:solidFill>
              <a:latin typeface="Tinos"/>
              <a:ea typeface="Tinos"/>
              <a:cs typeface="Tinos"/>
              <a:sym typeface="Tino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idx="1" type="body"/>
          </p:nvPr>
        </p:nvSpPr>
        <p:spPr>
          <a:xfrm>
            <a:off x="1493850" y="1933200"/>
            <a:ext cx="6156300" cy="1666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0" i="0" lang="en">
                <a:solidFill>
                  <a:srgbClr val="999999"/>
                </a:solidFill>
                <a:highlight>
                  <a:srgbClr val="FFFFFF"/>
                </a:highlight>
                <a:latin typeface="Roboto"/>
                <a:ea typeface="Roboto"/>
                <a:cs typeface="Roboto"/>
                <a:sym typeface="Roboto"/>
              </a:rPr>
              <a:t>“I’m interested in women’s health because I’m a woman. I’d be a darn fool not to be on my own side.” – Maya Angelou</a:t>
            </a:r>
            <a:endParaRPr/>
          </a:p>
        </p:txBody>
      </p:sp>
      <p:sp>
        <p:nvSpPr>
          <p:cNvPr id="143" name="Google Shape;143;p22"/>
          <p:cNvSpPr txBox="1"/>
          <p:nvPr>
            <p:ph idx="12" type="sldNum"/>
          </p:nvPr>
        </p:nvSpPr>
        <p:spPr>
          <a:xfrm>
            <a:off x="4297650"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idx="1" type="body"/>
          </p:nvPr>
        </p:nvSpPr>
        <p:spPr>
          <a:xfrm>
            <a:off x="2798250" y="958750"/>
            <a:ext cx="5503800" cy="324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The objective of our app is to empower women in health sector so that they have awareness of fatal diseases like Breast Cancer, Cervical Cancer, Osteoporosis, Cardiovascular Disease etc. </a:t>
            </a:r>
            <a:br>
              <a:rPr lang="en" sz="1700"/>
            </a:br>
            <a:r>
              <a:rPr lang="en" sz="1700"/>
              <a:t>They can also schedule their appointment to meet doctors via our app.</a:t>
            </a:r>
            <a:br>
              <a:rPr lang="en" sz="1700"/>
            </a:br>
            <a:r>
              <a:rPr lang="en" sz="1700"/>
              <a:t>Our solution will also provide support to the women who cannot afford the treatment expenses. </a:t>
            </a:r>
            <a:endParaRPr sz="1700"/>
          </a:p>
        </p:txBody>
      </p:sp>
      <p:sp>
        <p:nvSpPr>
          <p:cNvPr id="149" name="Google Shape;14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3"/>
          <p:cNvSpPr txBox="1"/>
          <p:nvPr>
            <p:ph type="title"/>
          </p:nvPr>
        </p:nvSpPr>
        <p:spPr>
          <a:xfrm>
            <a:off x="550148" y="625440"/>
            <a:ext cx="16134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Objective</a:t>
            </a:r>
            <a:endParaRPr sz="2200"/>
          </a:p>
        </p:txBody>
      </p:sp>
      <p:pic>
        <p:nvPicPr>
          <p:cNvPr id="151" name="Google Shape;151;p23"/>
          <p:cNvPicPr preferRelativeResize="0"/>
          <p:nvPr/>
        </p:nvPicPr>
        <p:blipFill>
          <a:blip r:embed="rId3">
            <a:alphaModFix/>
          </a:blip>
          <a:stretch>
            <a:fillRect/>
          </a:stretch>
        </p:blipFill>
        <p:spPr>
          <a:xfrm>
            <a:off x="6906175" y="3055000"/>
            <a:ext cx="1551400" cy="155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479500" y="568350"/>
            <a:ext cx="1852500" cy="8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Solution</a:t>
            </a:r>
            <a:endParaRPr sz="2200"/>
          </a:p>
        </p:txBody>
      </p:sp>
      <p:sp>
        <p:nvSpPr>
          <p:cNvPr id="157" name="Google Shape;157;p24"/>
          <p:cNvSpPr txBox="1"/>
          <p:nvPr>
            <p:ph idx="1" type="body"/>
          </p:nvPr>
        </p:nvSpPr>
        <p:spPr>
          <a:xfrm>
            <a:off x="2454200" y="958750"/>
            <a:ext cx="6102600" cy="32406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Developing a web application that will be a health portal for women for getting awareness and treatment of the diseases which are mostly found in women.</a:t>
            </a:r>
            <a:endParaRPr sz="1500">
              <a:solidFill>
                <a:srgbClr val="000000"/>
              </a:solidFill>
            </a:endParaRPr>
          </a:p>
          <a:p>
            <a:pPr indent="-323850" lvl="0" marL="457200" rtl="0" algn="l">
              <a:spcBef>
                <a:spcPts val="0"/>
              </a:spcBef>
              <a:spcAft>
                <a:spcPts val="0"/>
              </a:spcAft>
              <a:buSzPts val="1500"/>
              <a:buChar char="▹"/>
            </a:pPr>
            <a:r>
              <a:rPr lang="en" sz="1500"/>
              <a:t>The app will consist of 2 portals.</a:t>
            </a:r>
            <a:endParaRPr sz="1500"/>
          </a:p>
          <a:p>
            <a:pPr indent="-323850" lvl="0" marL="457200" rtl="0" algn="l">
              <a:spcBef>
                <a:spcPts val="0"/>
              </a:spcBef>
              <a:spcAft>
                <a:spcPts val="0"/>
              </a:spcAft>
              <a:buSzPts val="1500"/>
              <a:buChar char="▹"/>
            </a:pPr>
            <a:r>
              <a:rPr lang="en" sz="1500"/>
              <a:t>One for the doctors, in which all the appointments will be shown and they can handle all the data for themselves.</a:t>
            </a:r>
            <a:endParaRPr sz="1500"/>
          </a:p>
          <a:p>
            <a:pPr indent="-323850" lvl="0" marL="457200" rtl="0" algn="l">
              <a:spcBef>
                <a:spcPts val="0"/>
              </a:spcBef>
              <a:spcAft>
                <a:spcPts val="0"/>
              </a:spcAft>
              <a:buSzPts val="1500"/>
              <a:buChar char="▹"/>
            </a:pPr>
            <a:r>
              <a:rPr lang="en" sz="1500"/>
              <a:t>The second one is for the women for getting information regarding the diseases, to make appointments with female doctors, self analysation through series of predefined questions created with professionals and to raise funds for the treatment of unprivileged women.</a:t>
            </a:r>
            <a:endParaRPr sz="1500"/>
          </a:p>
          <a:p>
            <a:pPr indent="-311150" lvl="0" marL="457200" rtl="0" algn="l">
              <a:spcBef>
                <a:spcPts val="0"/>
              </a:spcBef>
              <a:spcAft>
                <a:spcPts val="0"/>
              </a:spcAft>
              <a:buSzPts val="1300"/>
              <a:buChar char="▹"/>
            </a:pPr>
            <a:r>
              <a:rPr lang="en" sz="1500"/>
              <a:t>Initially we are taking Breast Cancer as the first module.</a:t>
            </a:r>
            <a:endParaRPr sz="1500"/>
          </a:p>
          <a:p>
            <a:pPr indent="-317500" lvl="0" marL="457200" rtl="0" algn="l">
              <a:spcBef>
                <a:spcPts val="0"/>
              </a:spcBef>
              <a:spcAft>
                <a:spcPts val="0"/>
              </a:spcAft>
              <a:buSzPts val="1400"/>
              <a:buChar char="▹"/>
            </a:pPr>
            <a:r>
              <a:rPr lang="en" sz="1500"/>
              <a:t>The complete flow of the application will be defined in the coming slides.</a:t>
            </a:r>
            <a:endParaRPr sz="1500"/>
          </a:p>
        </p:txBody>
      </p:sp>
      <p:sp>
        <p:nvSpPr>
          <p:cNvPr id="158" name="Google Shape;15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helia template">
  <a:themeElements>
    <a:clrScheme name="Custom 347">
      <a:dk1>
        <a:srgbClr val="4D4A56"/>
      </a:dk1>
      <a:lt1>
        <a:srgbClr val="FFFFFF"/>
      </a:lt1>
      <a:dk2>
        <a:srgbClr val="888394"/>
      </a:dk2>
      <a:lt2>
        <a:srgbClr val="E7E7EC"/>
      </a:lt2>
      <a:accent1>
        <a:srgbClr val="ECC1C8"/>
      </a:accent1>
      <a:accent2>
        <a:srgbClr val="E48DA3"/>
      </a:accent2>
      <a:accent3>
        <a:srgbClr val="AEA4CC"/>
      </a:accent3>
      <a:accent4>
        <a:srgbClr val="8F86AC"/>
      </a:accent4>
      <a:accent5>
        <a:srgbClr val="F0DFAE"/>
      </a:accent5>
      <a:accent6>
        <a:srgbClr val="E0B88E"/>
      </a:accent6>
      <a:hlink>
        <a:srgbClr val="4D4A5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